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72"/>
  </p:notesMasterIdLst>
  <p:sldIdLst>
    <p:sldId id="267" r:id="rId2"/>
    <p:sldId id="268" r:id="rId3"/>
    <p:sldId id="313" r:id="rId4"/>
    <p:sldId id="297" r:id="rId5"/>
    <p:sldId id="320" r:id="rId6"/>
    <p:sldId id="301" r:id="rId7"/>
    <p:sldId id="298" r:id="rId8"/>
    <p:sldId id="321" r:id="rId9"/>
    <p:sldId id="388" r:id="rId10"/>
    <p:sldId id="389" r:id="rId11"/>
    <p:sldId id="390" r:id="rId12"/>
    <p:sldId id="356" r:id="rId13"/>
    <p:sldId id="357" r:id="rId14"/>
    <p:sldId id="327" r:id="rId15"/>
    <p:sldId id="358" r:id="rId16"/>
    <p:sldId id="372" r:id="rId17"/>
    <p:sldId id="359" r:id="rId18"/>
    <p:sldId id="360" r:id="rId19"/>
    <p:sldId id="361" r:id="rId20"/>
    <p:sldId id="362" r:id="rId21"/>
    <p:sldId id="363" r:id="rId22"/>
    <p:sldId id="364" r:id="rId23"/>
    <p:sldId id="371" r:id="rId24"/>
    <p:sldId id="369" r:id="rId25"/>
    <p:sldId id="368" r:id="rId26"/>
    <p:sldId id="365" r:id="rId27"/>
    <p:sldId id="391" r:id="rId28"/>
    <p:sldId id="375" r:id="rId29"/>
    <p:sldId id="376" r:id="rId30"/>
    <p:sldId id="377"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5" r:id="rId45"/>
    <p:sldId id="406" r:id="rId46"/>
    <p:sldId id="407" r:id="rId47"/>
    <p:sldId id="408" r:id="rId48"/>
    <p:sldId id="409" r:id="rId49"/>
    <p:sldId id="410" r:id="rId50"/>
    <p:sldId id="411" r:id="rId51"/>
    <p:sldId id="412" r:id="rId52"/>
    <p:sldId id="413" r:id="rId53"/>
    <p:sldId id="414" r:id="rId54"/>
    <p:sldId id="415" r:id="rId55"/>
    <p:sldId id="416" r:id="rId56"/>
    <p:sldId id="417" r:id="rId57"/>
    <p:sldId id="418" r:id="rId58"/>
    <p:sldId id="419" r:id="rId59"/>
    <p:sldId id="420" r:id="rId60"/>
    <p:sldId id="421" r:id="rId61"/>
    <p:sldId id="422" r:id="rId62"/>
    <p:sldId id="423" r:id="rId63"/>
    <p:sldId id="424" r:id="rId64"/>
    <p:sldId id="425" r:id="rId65"/>
    <p:sldId id="426" r:id="rId66"/>
    <p:sldId id="427" r:id="rId67"/>
    <p:sldId id="428" r:id="rId68"/>
    <p:sldId id="429" r:id="rId69"/>
    <p:sldId id="430" r:id="rId70"/>
    <p:sldId id="431"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D7BDFBD9-A4E1-43E9-A657-7429BDEF264A}">
          <p14:sldIdLst>
            <p14:sldId id="267"/>
            <p14:sldId id="268"/>
            <p14:sldId id="313"/>
            <p14:sldId id="297"/>
            <p14:sldId id="320"/>
            <p14:sldId id="301"/>
            <p14:sldId id="298"/>
            <p14:sldId id="321"/>
            <p14:sldId id="388"/>
            <p14:sldId id="389"/>
            <p14:sldId id="390"/>
            <p14:sldId id="356"/>
            <p14:sldId id="357"/>
            <p14:sldId id="327"/>
            <p14:sldId id="358"/>
            <p14:sldId id="372"/>
            <p14:sldId id="359"/>
            <p14:sldId id="360"/>
            <p14:sldId id="361"/>
            <p14:sldId id="362"/>
            <p14:sldId id="363"/>
            <p14:sldId id="364"/>
            <p14:sldId id="371"/>
            <p14:sldId id="369"/>
            <p14:sldId id="368"/>
            <p14:sldId id="365"/>
            <p14:sldId id="391"/>
            <p14:sldId id="375"/>
            <p14:sldId id="376"/>
            <p14:sldId id="377"/>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A3FD8B"/>
    <a:srgbClr val="000000"/>
    <a:srgbClr val="4472C4"/>
    <a:srgbClr val="00ADB4"/>
    <a:srgbClr val="9900CC"/>
    <a:srgbClr val="FF6600"/>
    <a:srgbClr val="4F3694"/>
    <a:srgbClr val="7C94CE"/>
    <a:srgbClr val="97E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4" autoAdjust="0"/>
    <p:restoredTop sz="96453" autoAdjust="0"/>
  </p:normalViewPr>
  <p:slideViewPr>
    <p:cSldViewPr snapToGrid="0">
      <p:cViewPr varScale="1">
        <p:scale>
          <a:sx n="116" d="100"/>
          <a:sy n="116" d="100"/>
        </p:scale>
        <p:origin x="636" y="12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C0FE2E-50D1-4F9B-BC75-286B6554355F}"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72DD7052-80B2-49DF-BC16-F215EB5C232F}">
      <dgm:prSet phldrT="[Text]" custT="1">
        <dgm:style>
          <a:lnRef idx="3">
            <a:schemeClr val="lt1"/>
          </a:lnRef>
          <a:fillRef idx="1">
            <a:schemeClr val="accent3"/>
          </a:fillRef>
          <a:effectRef idx="1">
            <a:schemeClr val="accent3"/>
          </a:effectRef>
          <a:fontRef idx="minor">
            <a:schemeClr val="lt1"/>
          </a:fontRef>
        </dgm:style>
      </dgm:prSet>
      <dgm:spPr/>
      <dgm:t>
        <a:bodyPr/>
        <a:lstStyle/>
        <a:p>
          <a:r>
            <a:rPr lang="mn-MN" sz="1800" b="1" dirty="0">
              <a:latin typeface="Arial" panose="020B0604020202020204" pitchFamily="34" charset="0"/>
              <a:cs typeface="Arial" panose="020B0604020202020204" pitchFamily="34" charset="0"/>
            </a:rPr>
            <a:t>Нэгдсэн стандарт бий болгох </a:t>
          </a:r>
          <a:endParaRPr lang="en-US" sz="1800" dirty="0"/>
        </a:p>
      </dgm:t>
    </dgm:pt>
    <dgm:pt modelId="{DC6FD93D-32D7-495C-B429-0591C6544CB7}" type="parTrans" cxnId="{7A0A0204-D814-439E-BF8A-991C7594A363}">
      <dgm:prSet/>
      <dgm:spPr/>
      <dgm:t>
        <a:bodyPr/>
        <a:lstStyle/>
        <a:p>
          <a:endParaRPr lang="en-US" sz="2000"/>
        </a:p>
      </dgm:t>
    </dgm:pt>
    <dgm:pt modelId="{6A753F5A-D72F-4ADE-9941-B6306BE738AD}" type="sibTrans" cxnId="{7A0A0204-D814-439E-BF8A-991C7594A363}">
      <dgm:prSet custT="1"/>
      <dgm:spPr>
        <a:solidFill>
          <a:schemeClr val="accent4">
            <a:lumMod val="40000"/>
            <a:lumOff val="60000"/>
            <a:alpha val="90000"/>
          </a:schemeClr>
        </a:solidFill>
      </dgm:spPr>
      <dgm:t>
        <a:bodyPr/>
        <a:lstStyle/>
        <a:p>
          <a:endParaRPr lang="en-US" sz="3200"/>
        </a:p>
      </dgm:t>
    </dgm:pt>
    <dgm:pt modelId="{6270CC1F-9927-45CD-B542-8BDF6B79BA21}">
      <dgm:prSet phldrT="[Text]" custT="1">
        <dgm:style>
          <a:lnRef idx="3">
            <a:schemeClr val="lt1"/>
          </a:lnRef>
          <a:fillRef idx="1">
            <a:schemeClr val="accent4"/>
          </a:fillRef>
          <a:effectRef idx="1">
            <a:schemeClr val="accent4"/>
          </a:effectRef>
          <a:fontRef idx="minor">
            <a:schemeClr val="lt1"/>
          </a:fontRef>
        </dgm:style>
      </dgm:prSet>
      <dgm:spPr/>
      <dgm:t>
        <a:bodyPr/>
        <a:lstStyle/>
        <a:p>
          <a:r>
            <a:rPr lang="mn-MN" sz="1800" b="1" dirty="0">
              <a:latin typeface="Arial" panose="020B0604020202020204" pitchFamily="34" charset="0"/>
              <a:cs typeface="Arial" panose="020B0604020202020204" pitchFamily="34" charset="0"/>
            </a:rPr>
            <a:t>Оронзайн мэдээллийн нэгдсэн сан үүсгэх</a:t>
          </a:r>
          <a:r>
            <a:rPr lang="mn-MN" sz="1800" dirty="0">
              <a:latin typeface="Arial" panose="020B0604020202020204" pitchFamily="34" charset="0"/>
              <a:cs typeface="Arial" panose="020B0604020202020204" pitchFamily="34" charset="0"/>
            </a:rPr>
            <a:t> </a:t>
          </a:r>
          <a:endParaRPr lang="en-US" sz="1800" dirty="0"/>
        </a:p>
      </dgm:t>
    </dgm:pt>
    <dgm:pt modelId="{D8DE2403-56E9-48C8-BA05-A34AE7EEC600}" type="parTrans" cxnId="{E315E038-17CA-415D-9511-FD4D4DC3B472}">
      <dgm:prSet/>
      <dgm:spPr/>
      <dgm:t>
        <a:bodyPr/>
        <a:lstStyle/>
        <a:p>
          <a:endParaRPr lang="en-US" sz="2000"/>
        </a:p>
      </dgm:t>
    </dgm:pt>
    <dgm:pt modelId="{6CD21B18-DE47-473C-BB3F-6A2EF9421CB6}" type="sibTrans" cxnId="{E315E038-17CA-415D-9511-FD4D4DC3B472}">
      <dgm:prSet custT="1"/>
      <dgm:spPr>
        <a:solidFill>
          <a:schemeClr val="accent2">
            <a:lumMod val="60000"/>
            <a:lumOff val="40000"/>
            <a:alpha val="90000"/>
          </a:schemeClr>
        </a:solidFill>
      </dgm:spPr>
      <dgm:t>
        <a:bodyPr/>
        <a:lstStyle/>
        <a:p>
          <a:endParaRPr lang="en-US" sz="3200"/>
        </a:p>
      </dgm:t>
    </dgm:pt>
    <dgm:pt modelId="{A84F285B-18B3-4AC4-B218-25847FB55F15}">
      <dgm:prSet phldrT="[Text]" custT="1">
        <dgm:style>
          <a:lnRef idx="3">
            <a:schemeClr val="lt1"/>
          </a:lnRef>
          <a:fillRef idx="1">
            <a:schemeClr val="accent2"/>
          </a:fillRef>
          <a:effectRef idx="1">
            <a:schemeClr val="accent2"/>
          </a:effectRef>
          <a:fontRef idx="minor">
            <a:schemeClr val="lt1"/>
          </a:fontRef>
        </dgm:style>
      </dgm:prSet>
      <dgm:spPr/>
      <dgm:t>
        <a:bodyPr/>
        <a:lstStyle/>
        <a:p>
          <a:r>
            <a:rPr lang="mn-MN" sz="1800" b="1" dirty="0">
              <a:latin typeface="Arial" panose="020B0604020202020204" pitchFamily="34" charset="0"/>
              <a:cs typeface="Arial" panose="020B0604020202020204" pitchFamily="34" charset="0"/>
            </a:rPr>
            <a:t>Мэдээлэл солилцох, баяжуулах систем</a:t>
          </a:r>
          <a:endParaRPr lang="en-US" sz="1800" dirty="0">
            <a:latin typeface="Arial" panose="020B0604020202020204" pitchFamily="34" charset="0"/>
            <a:cs typeface="Arial" panose="020B0604020202020204" pitchFamily="34" charset="0"/>
          </a:endParaRPr>
        </a:p>
      </dgm:t>
    </dgm:pt>
    <dgm:pt modelId="{4675CBC8-2A31-451F-AA11-F2320304F7E5}" type="parTrans" cxnId="{F9ACBF40-E09F-4DBD-B145-051C37A48E39}">
      <dgm:prSet/>
      <dgm:spPr/>
      <dgm:t>
        <a:bodyPr/>
        <a:lstStyle/>
        <a:p>
          <a:endParaRPr lang="en-US" sz="2000"/>
        </a:p>
      </dgm:t>
    </dgm:pt>
    <dgm:pt modelId="{51BC406D-2D4C-486D-8016-CB2D1645A542}" type="sibTrans" cxnId="{F9ACBF40-E09F-4DBD-B145-051C37A48E39}">
      <dgm:prSet custT="1"/>
      <dgm:spPr>
        <a:solidFill>
          <a:srgbClr val="92D050">
            <a:alpha val="90000"/>
          </a:srgbClr>
        </a:solidFill>
      </dgm:spPr>
      <dgm:t>
        <a:bodyPr/>
        <a:lstStyle/>
        <a:p>
          <a:endParaRPr lang="en-US" sz="3200"/>
        </a:p>
      </dgm:t>
    </dgm:pt>
    <dgm:pt modelId="{556BD023-D6CE-4876-A708-4DF617D79124}">
      <dgm:prSet phldrT="[Text]" custT="1">
        <dgm:style>
          <a:lnRef idx="3">
            <a:schemeClr val="lt1"/>
          </a:lnRef>
          <a:fillRef idx="1">
            <a:schemeClr val="accent6"/>
          </a:fillRef>
          <a:effectRef idx="1">
            <a:schemeClr val="accent6"/>
          </a:effectRef>
          <a:fontRef idx="minor">
            <a:schemeClr val="lt1"/>
          </a:fontRef>
        </dgm:style>
      </dgm:prSet>
      <dgm:spPr/>
      <dgm:t>
        <a:bodyPr/>
        <a:lstStyle/>
        <a:p>
          <a:r>
            <a:rPr lang="mn-MN" sz="1800" b="1" dirty="0">
              <a:latin typeface="Arial" panose="020B0604020202020204" pitchFamily="34" charset="0"/>
              <a:cs typeface="Arial" panose="020B0604020202020204" pitchFamily="34" charset="0"/>
            </a:rPr>
            <a:t>Мэдээлэл түгээх, борлуулах</a:t>
          </a:r>
        </a:p>
      </dgm:t>
    </dgm:pt>
    <dgm:pt modelId="{33372BDE-968C-4EA6-9BFB-60E37313D17D}" type="parTrans" cxnId="{43FC1982-1D02-4079-8FDF-36BD43E244EA}">
      <dgm:prSet/>
      <dgm:spPr/>
      <dgm:t>
        <a:bodyPr/>
        <a:lstStyle/>
        <a:p>
          <a:endParaRPr lang="en-US" sz="2000"/>
        </a:p>
      </dgm:t>
    </dgm:pt>
    <dgm:pt modelId="{7AEBB82B-BB67-426A-9252-543A3418BC97}" type="sibTrans" cxnId="{43FC1982-1D02-4079-8FDF-36BD43E244EA}">
      <dgm:prSet/>
      <dgm:spPr/>
      <dgm:t>
        <a:bodyPr/>
        <a:lstStyle/>
        <a:p>
          <a:endParaRPr lang="en-US" sz="2000"/>
        </a:p>
      </dgm:t>
    </dgm:pt>
    <dgm:pt modelId="{23C9BFBB-0204-4207-BD92-3D0EEE99472F}">
      <dgm:prSet phldrT="[Text]" custT="1">
        <dgm:style>
          <a:lnRef idx="3">
            <a:schemeClr val="lt1"/>
          </a:lnRef>
          <a:fillRef idx="1">
            <a:schemeClr val="accent3"/>
          </a:fillRef>
          <a:effectRef idx="1">
            <a:schemeClr val="accent3"/>
          </a:effectRef>
          <a:fontRef idx="minor">
            <a:schemeClr val="lt1"/>
          </a:fontRef>
        </dgm:style>
      </dgm:prSet>
      <dgm:spPr/>
      <dgm:t>
        <a:bodyPr/>
        <a:lstStyle/>
        <a:p>
          <a:r>
            <a:rPr lang="mn-MN" sz="1400" dirty="0">
              <a:latin typeface="Arial" panose="020B0604020202020204" pitchFamily="34" charset="0"/>
              <a:cs typeface="Arial" panose="020B0604020202020204" pitchFamily="34" charset="0"/>
            </a:rPr>
            <a:t>Геопортал системд ашиглах орон зайн нэгдсэн мэдээллийн сангийн олон улсын стандартыг боловсруулах, нэвтрүүлэх</a:t>
          </a:r>
          <a:r>
            <a:rPr lang="en-US" sz="1400" dirty="0">
              <a:latin typeface="Arial" panose="020B0604020202020204" pitchFamily="34" charset="0"/>
              <a:cs typeface="Arial" panose="020B0604020202020204" pitchFamily="34" charset="0"/>
            </a:rPr>
            <a:t>, </a:t>
          </a:r>
          <a:r>
            <a:rPr lang="mn-MN" sz="1400" dirty="0">
              <a:latin typeface="Arial" panose="020B0604020202020204" pitchFamily="34" charset="0"/>
              <a:cs typeface="Arial" panose="020B0604020202020204" pitchFamily="34" charset="0"/>
            </a:rPr>
            <a:t>нутагшуулах</a:t>
          </a:r>
          <a:endParaRPr lang="en-US" sz="1400" dirty="0"/>
        </a:p>
      </dgm:t>
    </dgm:pt>
    <dgm:pt modelId="{8E04C0B2-D014-4904-B1C4-9295DCD59F7A}" type="parTrans" cxnId="{FAD776D6-4252-401A-8963-78333C94D795}">
      <dgm:prSet/>
      <dgm:spPr/>
      <dgm:t>
        <a:bodyPr/>
        <a:lstStyle/>
        <a:p>
          <a:endParaRPr lang="en-US" sz="2000"/>
        </a:p>
      </dgm:t>
    </dgm:pt>
    <dgm:pt modelId="{EE52AD2D-BD9A-49A3-A8DF-78A25CE3C277}" type="sibTrans" cxnId="{FAD776D6-4252-401A-8963-78333C94D795}">
      <dgm:prSet/>
      <dgm:spPr/>
      <dgm:t>
        <a:bodyPr/>
        <a:lstStyle/>
        <a:p>
          <a:endParaRPr lang="en-US" sz="2000"/>
        </a:p>
      </dgm:t>
    </dgm:pt>
    <dgm:pt modelId="{3A4AD24D-86D7-49C7-AC2D-AA1B913F500E}">
      <dgm:prSet phldrT="[Text]" custT="1">
        <dgm:style>
          <a:lnRef idx="3">
            <a:schemeClr val="lt1"/>
          </a:lnRef>
          <a:fillRef idx="1">
            <a:schemeClr val="accent4"/>
          </a:fillRef>
          <a:effectRef idx="1">
            <a:schemeClr val="accent4"/>
          </a:effectRef>
          <a:fontRef idx="minor">
            <a:schemeClr val="lt1"/>
          </a:fontRef>
        </dgm:style>
      </dgm:prSet>
      <dgm:spPr/>
      <dgm:t>
        <a:bodyPr/>
        <a:lstStyle/>
        <a:p>
          <a:r>
            <a:rPr lang="mn-MN" sz="1400" dirty="0">
              <a:latin typeface="Arial" panose="020B0604020202020204" pitchFamily="34" charset="0"/>
              <a:cs typeface="Arial" panose="020B0604020202020204" pitchFamily="34" charset="0"/>
            </a:rPr>
            <a:t>Монгол улсын суурь орон зайн мэдээллийн нэгдсэн сан үүсгэх</a:t>
          </a:r>
          <a:endParaRPr lang="en-US" sz="1400" dirty="0"/>
        </a:p>
      </dgm:t>
    </dgm:pt>
    <dgm:pt modelId="{0D86B219-10EE-4E16-B522-AE5FC9343E21}" type="parTrans" cxnId="{56CD7F2B-BDE2-4FC8-934B-3694389AA4F2}">
      <dgm:prSet/>
      <dgm:spPr/>
      <dgm:t>
        <a:bodyPr/>
        <a:lstStyle/>
        <a:p>
          <a:endParaRPr lang="en-US" sz="2000"/>
        </a:p>
      </dgm:t>
    </dgm:pt>
    <dgm:pt modelId="{0DB4161F-B30B-404B-928E-FEAC83668777}" type="sibTrans" cxnId="{56CD7F2B-BDE2-4FC8-934B-3694389AA4F2}">
      <dgm:prSet/>
      <dgm:spPr/>
      <dgm:t>
        <a:bodyPr/>
        <a:lstStyle/>
        <a:p>
          <a:endParaRPr lang="en-US" sz="2000"/>
        </a:p>
      </dgm:t>
    </dgm:pt>
    <dgm:pt modelId="{2003C6D4-A071-493B-853F-E836C92E648B}">
      <dgm:prSet phldrT="[Text]" custT="1">
        <dgm:style>
          <a:lnRef idx="3">
            <a:schemeClr val="lt1"/>
          </a:lnRef>
          <a:fillRef idx="1">
            <a:schemeClr val="accent2"/>
          </a:fillRef>
          <a:effectRef idx="1">
            <a:schemeClr val="accent2"/>
          </a:effectRef>
          <a:fontRef idx="minor">
            <a:schemeClr val="lt1"/>
          </a:fontRef>
        </dgm:style>
      </dgm:prSet>
      <dgm:spPr/>
      <dgm:t>
        <a:bodyPr/>
        <a:lstStyle/>
        <a:p>
          <a:pPr>
            <a:tabLst/>
          </a:pPr>
          <a:r>
            <a:rPr lang="mn-MN" sz="1400" dirty="0">
              <a:latin typeface="Arial" panose="020B0604020202020204" pitchFamily="34" charset="0"/>
              <a:cs typeface="Arial" panose="020B0604020202020204" pitchFamily="34" charset="0"/>
            </a:rPr>
            <a:t>Төрийн байгууллагуудын тусдаа хадгалагдаж буй өгөгдлийн санг мэдээлэл солилцох системийн тусламжтайгаар </a:t>
          </a:r>
          <a:r>
            <a:rPr lang="en-US" sz="1400" dirty="0">
              <a:latin typeface="Arial" panose="020B0604020202020204" pitchFamily="34" charset="0"/>
              <a:cs typeface="Arial" panose="020B0604020202020204" pitchFamily="34" charset="0"/>
            </a:rPr>
            <a:t>/API </a:t>
          </a:r>
          <a:r>
            <a:rPr lang="mn-MN" sz="1400" dirty="0">
              <a:latin typeface="Arial" panose="020B0604020202020204" pitchFamily="34" charset="0"/>
              <a:cs typeface="Arial" panose="020B0604020202020204" pitchFamily="34" charset="0"/>
            </a:rPr>
            <a:t>гарцаар</a:t>
          </a:r>
          <a:r>
            <a:rPr lang="en-US" sz="1400" dirty="0">
              <a:latin typeface="Arial" panose="020B0604020202020204" pitchFamily="34" charset="0"/>
              <a:cs typeface="Arial" panose="020B0604020202020204" pitchFamily="34" charset="0"/>
            </a:rPr>
            <a:t>/</a:t>
          </a:r>
          <a:r>
            <a:rPr lang="mn-MN" sz="1400" dirty="0">
              <a:latin typeface="Arial" panose="020B0604020202020204" pitchFamily="34" charset="0"/>
              <a:cs typeface="Arial" panose="020B0604020202020204" pitchFamily="34" charset="0"/>
            </a:rPr>
            <a:t> мэдээллийг харилцан солилцох</a:t>
          </a:r>
          <a:endParaRPr lang="en-US" sz="1400" dirty="0">
            <a:latin typeface="Arial" panose="020B0604020202020204" pitchFamily="34" charset="0"/>
            <a:cs typeface="Arial" panose="020B0604020202020204" pitchFamily="34" charset="0"/>
          </a:endParaRPr>
        </a:p>
      </dgm:t>
    </dgm:pt>
    <dgm:pt modelId="{00DA0DB6-4DBC-48FA-B0EA-B3B70E8F3F3F}" type="parTrans" cxnId="{054E2672-14C1-4A14-BC50-457EEDAFD42B}">
      <dgm:prSet/>
      <dgm:spPr/>
      <dgm:t>
        <a:bodyPr/>
        <a:lstStyle/>
        <a:p>
          <a:endParaRPr lang="en-US" sz="2000"/>
        </a:p>
      </dgm:t>
    </dgm:pt>
    <dgm:pt modelId="{87C64808-3EE2-4F12-A1EB-513D03DB65FB}" type="sibTrans" cxnId="{054E2672-14C1-4A14-BC50-457EEDAFD42B}">
      <dgm:prSet/>
      <dgm:spPr/>
      <dgm:t>
        <a:bodyPr/>
        <a:lstStyle/>
        <a:p>
          <a:endParaRPr lang="en-US" sz="2000"/>
        </a:p>
      </dgm:t>
    </dgm:pt>
    <dgm:pt modelId="{D8108CDA-98F8-44A1-9A83-FBFBBF17179E}">
      <dgm:prSet phldrT="[Text]" custT="1">
        <dgm:style>
          <a:lnRef idx="3">
            <a:schemeClr val="lt1"/>
          </a:lnRef>
          <a:fillRef idx="1">
            <a:schemeClr val="accent6"/>
          </a:fillRef>
          <a:effectRef idx="1">
            <a:schemeClr val="accent6"/>
          </a:effectRef>
          <a:fontRef idx="minor">
            <a:schemeClr val="lt1"/>
          </a:fontRef>
        </dgm:style>
      </dgm:prSet>
      <dgm:spPr/>
      <dgm:t>
        <a:bodyPr/>
        <a:lstStyle/>
        <a:p>
          <a:r>
            <a:rPr lang="mn-MN" sz="1400" b="0" dirty="0">
              <a:latin typeface="Arial" panose="020B0604020202020204" pitchFamily="34" charset="0"/>
              <a:cs typeface="Arial" panose="020B0604020202020204" pitchFamily="34" charset="0"/>
            </a:rPr>
            <a:t>Суурь оронзайн мэдээллээр хэрэглэгчдийг хангах</a:t>
          </a:r>
        </a:p>
      </dgm:t>
    </dgm:pt>
    <dgm:pt modelId="{295AD10B-88B8-4773-AD5C-B3F9B624ED68}" type="parTrans" cxnId="{1592CE58-143F-4EDF-9E91-254924A983FF}">
      <dgm:prSet/>
      <dgm:spPr/>
      <dgm:t>
        <a:bodyPr/>
        <a:lstStyle/>
        <a:p>
          <a:endParaRPr lang="en-US" sz="2000"/>
        </a:p>
      </dgm:t>
    </dgm:pt>
    <dgm:pt modelId="{94F17AE1-0A1D-4384-B984-47C3ED9597FD}" type="sibTrans" cxnId="{1592CE58-143F-4EDF-9E91-254924A983FF}">
      <dgm:prSet/>
      <dgm:spPr/>
      <dgm:t>
        <a:bodyPr/>
        <a:lstStyle/>
        <a:p>
          <a:endParaRPr lang="en-US" sz="2000"/>
        </a:p>
      </dgm:t>
    </dgm:pt>
    <dgm:pt modelId="{360EB9DC-A25F-454F-B934-B4F072580E41}">
      <dgm:prSet phldrT="[Text]" custT="1">
        <dgm:style>
          <a:lnRef idx="3">
            <a:schemeClr val="lt1"/>
          </a:lnRef>
          <a:fillRef idx="1">
            <a:schemeClr val="accent6"/>
          </a:fillRef>
          <a:effectRef idx="1">
            <a:schemeClr val="accent6"/>
          </a:effectRef>
          <a:fontRef idx="minor">
            <a:schemeClr val="lt1"/>
          </a:fontRef>
        </dgm:style>
      </dgm:prSet>
      <dgm:spPr/>
      <dgm:t>
        <a:bodyPr/>
        <a:lstStyle/>
        <a:p>
          <a:r>
            <a:rPr lang="mn-MN" sz="1400" b="0" dirty="0">
              <a:latin typeface="Arial" panose="020B0604020202020204" pitchFamily="34" charset="0"/>
              <a:cs typeface="Arial" panose="020B0604020202020204" pitchFamily="34" charset="0"/>
            </a:rPr>
            <a:t>Оронзайн үнэ цэнэтэй мэдээллийг онлайн худалдааны тусламжтайгаар зарж борлуулах</a:t>
          </a:r>
        </a:p>
      </dgm:t>
    </dgm:pt>
    <dgm:pt modelId="{7C4A7985-CE45-4C21-A92D-16849C0EC60F}" type="parTrans" cxnId="{EFAFBF6E-05C7-4098-B864-66BCEBABAA4D}">
      <dgm:prSet/>
      <dgm:spPr/>
      <dgm:t>
        <a:bodyPr/>
        <a:lstStyle/>
        <a:p>
          <a:endParaRPr lang="en-US" sz="2000"/>
        </a:p>
      </dgm:t>
    </dgm:pt>
    <dgm:pt modelId="{BA7194B4-C3C0-4276-A4BC-3FE9F9414915}" type="sibTrans" cxnId="{EFAFBF6E-05C7-4098-B864-66BCEBABAA4D}">
      <dgm:prSet/>
      <dgm:spPr/>
      <dgm:t>
        <a:bodyPr/>
        <a:lstStyle/>
        <a:p>
          <a:endParaRPr lang="en-US" sz="2000"/>
        </a:p>
      </dgm:t>
    </dgm:pt>
    <dgm:pt modelId="{46E0895B-86E3-4036-9E13-FE58FC2176B7}">
      <dgm:prSet phldrT="[Text]" custT="1">
        <dgm:style>
          <a:lnRef idx="3">
            <a:schemeClr val="lt1"/>
          </a:lnRef>
          <a:fillRef idx="1">
            <a:schemeClr val="accent2"/>
          </a:fillRef>
          <a:effectRef idx="1">
            <a:schemeClr val="accent2"/>
          </a:effectRef>
          <a:fontRef idx="minor">
            <a:schemeClr val="lt1"/>
          </a:fontRef>
        </dgm:style>
      </dgm:prSet>
      <dgm:spPr/>
      <dgm:t>
        <a:bodyPr/>
        <a:lstStyle/>
        <a:p>
          <a:pPr>
            <a:tabLst/>
          </a:pPr>
          <a:r>
            <a:rPr lang="mn-MN" sz="1400" dirty="0">
              <a:latin typeface="Arial" panose="020B0604020202020204" pitchFamily="34" charset="0"/>
              <a:cs typeface="Arial" panose="020B0604020202020204" pitchFamily="34" charset="0"/>
            </a:rPr>
            <a:t>Хариуцсан салбарын мэдээллийг тогтмол шинэчлэх, баяжуулах</a:t>
          </a:r>
          <a:endParaRPr lang="en-US" sz="1400" dirty="0">
            <a:latin typeface="Arial" panose="020B0604020202020204" pitchFamily="34" charset="0"/>
            <a:cs typeface="Arial" panose="020B0604020202020204" pitchFamily="34" charset="0"/>
          </a:endParaRPr>
        </a:p>
      </dgm:t>
    </dgm:pt>
    <dgm:pt modelId="{298F7BD5-07EE-47D3-9373-FB5E09A968E9}" type="parTrans" cxnId="{09DA49B3-4172-4D6E-B405-9B7545C950D7}">
      <dgm:prSet/>
      <dgm:spPr/>
      <dgm:t>
        <a:bodyPr/>
        <a:lstStyle/>
        <a:p>
          <a:endParaRPr lang="en-US"/>
        </a:p>
      </dgm:t>
    </dgm:pt>
    <dgm:pt modelId="{77D6FB63-4FD9-489C-9C51-A553B194229F}" type="sibTrans" cxnId="{09DA49B3-4172-4D6E-B405-9B7545C950D7}">
      <dgm:prSet/>
      <dgm:spPr/>
      <dgm:t>
        <a:bodyPr/>
        <a:lstStyle/>
        <a:p>
          <a:endParaRPr lang="en-US"/>
        </a:p>
      </dgm:t>
    </dgm:pt>
    <dgm:pt modelId="{48C9E057-63EF-43F0-9A17-9B514F33D830}" type="pres">
      <dgm:prSet presAssocID="{C9C0FE2E-50D1-4F9B-BC75-286B6554355F}" presName="outerComposite" presStyleCnt="0">
        <dgm:presLayoutVars>
          <dgm:chMax val="5"/>
          <dgm:dir/>
          <dgm:resizeHandles val="exact"/>
        </dgm:presLayoutVars>
      </dgm:prSet>
      <dgm:spPr/>
      <dgm:t>
        <a:bodyPr/>
        <a:lstStyle/>
        <a:p>
          <a:endParaRPr lang="en-US"/>
        </a:p>
      </dgm:t>
    </dgm:pt>
    <dgm:pt modelId="{6C87AE37-03A1-403D-A10B-7AE02190F128}" type="pres">
      <dgm:prSet presAssocID="{C9C0FE2E-50D1-4F9B-BC75-286B6554355F}" presName="dummyMaxCanvas" presStyleCnt="0">
        <dgm:presLayoutVars/>
      </dgm:prSet>
      <dgm:spPr/>
    </dgm:pt>
    <dgm:pt modelId="{3874FF48-031C-44FB-B681-1217B0090FA7}" type="pres">
      <dgm:prSet presAssocID="{C9C0FE2E-50D1-4F9B-BC75-286B6554355F}" presName="FourNodes_1" presStyleLbl="node1" presStyleIdx="0" presStyleCnt="4">
        <dgm:presLayoutVars>
          <dgm:bulletEnabled val="1"/>
        </dgm:presLayoutVars>
      </dgm:prSet>
      <dgm:spPr/>
      <dgm:t>
        <a:bodyPr/>
        <a:lstStyle/>
        <a:p>
          <a:endParaRPr lang="en-US"/>
        </a:p>
      </dgm:t>
    </dgm:pt>
    <dgm:pt modelId="{7BC73A20-9C8C-485E-889F-ED963CA16651}" type="pres">
      <dgm:prSet presAssocID="{C9C0FE2E-50D1-4F9B-BC75-286B6554355F}" presName="FourNodes_2" presStyleLbl="node1" presStyleIdx="1" presStyleCnt="4">
        <dgm:presLayoutVars>
          <dgm:bulletEnabled val="1"/>
        </dgm:presLayoutVars>
      </dgm:prSet>
      <dgm:spPr/>
      <dgm:t>
        <a:bodyPr/>
        <a:lstStyle/>
        <a:p>
          <a:endParaRPr lang="en-US"/>
        </a:p>
      </dgm:t>
    </dgm:pt>
    <dgm:pt modelId="{5446ADD8-1842-4A30-BB77-CA087CE0DCF1}" type="pres">
      <dgm:prSet presAssocID="{C9C0FE2E-50D1-4F9B-BC75-286B6554355F}" presName="FourNodes_3" presStyleLbl="node1" presStyleIdx="2" presStyleCnt="4">
        <dgm:presLayoutVars>
          <dgm:bulletEnabled val="1"/>
        </dgm:presLayoutVars>
      </dgm:prSet>
      <dgm:spPr/>
      <dgm:t>
        <a:bodyPr/>
        <a:lstStyle/>
        <a:p>
          <a:endParaRPr lang="en-US"/>
        </a:p>
      </dgm:t>
    </dgm:pt>
    <dgm:pt modelId="{17954DDC-134D-4E6B-8E2E-B08886BA7844}" type="pres">
      <dgm:prSet presAssocID="{C9C0FE2E-50D1-4F9B-BC75-286B6554355F}" presName="FourNodes_4" presStyleLbl="node1" presStyleIdx="3" presStyleCnt="4">
        <dgm:presLayoutVars>
          <dgm:bulletEnabled val="1"/>
        </dgm:presLayoutVars>
      </dgm:prSet>
      <dgm:spPr/>
      <dgm:t>
        <a:bodyPr/>
        <a:lstStyle/>
        <a:p>
          <a:endParaRPr lang="en-US"/>
        </a:p>
      </dgm:t>
    </dgm:pt>
    <dgm:pt modelId="{53FC459A-E9A0-4F09-9EE8-0955874611BC}" type="pres">
      <dgm:prSet presAssocID="{C9C0FE2E-50D1-4F9B-BC75-286B6554355F}" presName="FourConn_1-2" presStyleLbl="fgAccFollowNode1" presStyleIdx="0" presStyleCnt="3">
        <dgm:presLayoutVars>
          <dgm:bulletEnabled val="1"/>
        </dgm:presLayoutVars>
      </dgm:prSet>
      <dgm:spPr/>
      <dgm:t>
        <a:bodyPr/>
        <a:lstStyle/>
        <a:p>
          <a:endParaRPr lang="en-US"/>
        </a:p>
      </dgm:t>
    </dgm:pt>
    <dgm:pt modelId="{AA5198C2-6008-4EDE-864A-1297ECBB95AD}" type="pres">
      <dgm:prSet presAssocID="{C9C0FE2E-50D1-4F9B-BC75-286B6554355F}" presName="FourConn_2-3" presStyleLbl="fgAccFollowNode1" presStyleIdx="1" presStyleCnt="3">
        <dgm:presLayoutVars>
          <dgm:bulletEnabled val="1"/>
        </dgm:presLayoutVars>
      </dgm:prSet>
      <dgm:spPr/>
      <dgm:t>
        <a:bodyPr/>
        <a:lstStyle/>
        <a:p>
          <a:endParaRPr lang="en-US"/>
        </a:p>
      </dgm:t>
    </dgm:pt>
    <dgm:pt modelId="{F5C2DCB7-592F-45B3-AD8D-FBE4FFC3B231}" type="pres">
      <dgm:prSet presAssocID="{C9C0FE2E-50D1-4F9B-BC75-286B6554355F}" presName="FourConn_3-4" presStyleLbl="fgAccFollowNode1" presStyleIdx="2" presStyleCnt="3">
        <dgm:presLayoutVars>
          <dgm:bulletEnabled val="1"/>
        </dgm:presLayoutVars>
      </dgm:prSet>
      <dgm:spPr/>
      <dgm:t>
        <a:bodyPr/>
        <a:lstStyle/>
        <a:p>
          <a:endParaRPr lang="en-US"/>
        </a:p>
      </dgm:t>
    </dgm:pt>
    <dgm:pt modelId="{6F2567F6-67F6-4845-9322-3AB0F9531F48}" type="pres">
      <dgm:prSet presAssocID="{C9C0FE2E-50D1-4F9B-BC75-286B6554355F}" presName="FourNodes_1_text" presStyleLbl="node1" presStyleIdx="3" presStyleCnt="4">
        <dgm:presLayoutVars>
          <dgm:bulletEnabled val="1"/>
        </dgm:presLayoutVars>
      </dgm:prSet>
      <dgm:spPr/>
      <dgm:t>
        <a:bodyPr/>
        <a:lstStyle/>
        <a:p>
          <a:endParaRPr lang="en-US"/>
        </a:p>
      </dgm:t>
    </dgm:pt>
    <dgm:pt modelId="{A8791572-3890-428F-AC22-DB991FB4B91A}" type="pres">
      <dgm:prSet presAssocID="{C9C0FE2E-50D1-4F9B-BC75-286B6554355F}" presName="FourNodes_2_text" presStyleLbl="node1" presStyleIdx="3" presStyleCnt="4">
        <dgm:presLayoutVars>
          <dgm:bulletEnabled val="1"/>
        </dgm:presLayoutVars>
      </dgm:prSet>
      <dgm:spPr/>
      <dgm:t>
        <a:bodyPr/>
        <a:lstStyle/>
        <a:p>
          <a:endParaRPr lang="en-US"/>
        </a:p>
      </dgm:t>
    </dgm:pt>
    <dgm:pt modelId="{CD04CC73-C04D-453A-81AC-62C269DD18D5}" type="pres">
      <dgm:prSet presAssocID="{C9C0FE2E-50D1-4F9B-BC75-286B6554355F}" presName="FourNodes_3_text" presStyleLbl="node1" presStyleIdx="3" presStyleCnt="4">
        <dgm:presLayoutVars>
          <dgm:bulletEnabled val="1"/>
        </dgm:presLayoutVars>
      </dgm:prSet>
      <dgm:spPr/>
      <dgm:t>
        <a:bodyPr/>
        <a:lstStyle/>
        <a:p>
          <a:endParaRPr lang="en-US"/>
        </a:p>
      </dgm:t>
    </dgm:pt>
    <dgm:pt modelId="{86787641-DE2A-4585-A0DC-0C43DA1CDDD0}" type="pres">
      <dgm:prSet presAssocID="{C9C0FE2E-50D1-4F9B-BC75-286B6554355F}" presName="FourNodes_4_text" presStyleLbl="node1" presStyleIdx="3" presStyleCnt="4">
        <dgm:presLayoutVars>
          <dgm:bulletEnabled val="1"/>
        </dgm:presLayoutVars>
      </dgm:prSet>
      <dgm:spPr/>
      <dgm:t>
        <a:bodyPr/>
        <a:lstStyle/>
        <a:p>
          <a:endParaRPr lang="en-US"/>
        </a:p>
      </dgm:t>
    </dgm:pt>
  </dgm:ptLst>
  <dgm:cxnLst>
    <dgm:cxn modelId="{7B18C47A-A54E-4348-AE82-17B4221C676F}" type="presOf" srcId="{51BC406D-2D4C-486D-8016-CB2D1645A542}" destId="{F5C2DCB7-592F-45B3-AD8D-FBE4FFC3B231}" srcOrd="0" destOrd="0" presId="urn:microsoft.com/office/officeart/2005/8/layout/vProcess5"/>
    <dgm:cxn modelId="{ABB4E54E-E03C-45A4-B164-94C1D78354DF}" type="presOf" srcId="{D8108CDA-98F8-44A1-9A83-FBFBBF17179E}" destId="{17954DDC-134D-4E6B-8E2E-B08886BA7844}" srcOrd="0" destOrd="1" presId="urn:microsoft.com/office/officeart/2005/8/layout/vProcess5"/>
    <dgm:cxn modelId="{D2D8104F-779B-49AF-844B-D0066621D25B}" type="presOf" srcId="{3A4AD24D-86D7-49C7-AC2D-AA1B913F500E}" destId="{7BC73A20-9C8C-485E-889F-ED963CA16651}" srcOrd="0" destOrd="1" presId="urn:microsoft.com/office/officeart/2005/8/layout/vProcess5"/>
    <dgm:cxn modelId="{750472FB-3197-4122-BE62-0BD200F6CA89}" type="presOf" srcId="{C9C0FE2E-50D1-4F9B-BC75-286B6554355F}" destId="{48C9E057-63EF-43F0-9A17-9B514F33D830}" srcOrd="0" destOrd="0" presId="urn:microsoft.com/office/officeart/2005/8/layout/vProcess5"/>
    <dgm:cxn modelId="{1592CE58-143F-4EDF-9E91-254924A983FF}" srcId="{556BD023-D6CE-4876-A708-4DF617D79124}" destId="{D8108CDA-98F8-44A1-9A83-FBFBBF17179E}" srcOrd="0" destOrd="0" parTransId="{295AD10B-88B8-4773-AD5C-B3F9B624ED68}" sibTransId="{94F17AE1-0A1D-4384-B984-47C3ED9597FD}"/>
    <dgm:cxn modelId="{56CD7F2B-BDE2-4FC8-934B-3694389AA4F2}" srcId="{6270CC1F-9927-45CD-B542-8BDF6B79BA21}" destId="{3A4AD24D-86D7-49C7-AC2D-AA1B913F500E}" srcOrd="0" destOrd="0" parTransId="{0D86B219-10EE-4E16-B522-AE5FC9343E21}" sibTransId="{0DB4161F-B30B-404B-928E-FEAC83668777}"/>
    <dgm:cxn modelId="{ED08B5FF-DF65-46D0-851A-2A400CB7FBD7}" type="presOf" srcId="{556BD023-D6CE-4876-A708-4DF617D79124}" destId="{86787641-DE2A-4585-A0DC-0C43DA1CDDD0}" srcOrd="1" destOrd="0" presId="urn:microsoft.com/office/officeart/2005/8/layout/vProcess5"/>
    <dgm:cxn modelId="{054E2672-14C1-4A14-BC50-457EEDAFD42B}" srcId="{A84F285B-18B3-4AC4-B218-25847FB55F15}" destId="{2003C6D4-A071-493B-853F-E836C92E648B}" srcOrd="0" destOrd="0" parTransId="{00DA0DB6-4DBC-48FA-B0EA-B3B70E8F3F3F}" sibTransId="{87C64808-3EE2-4F12-A1EB-513D03DB65FB}"/>
    <dgm:cxn modelId="{286A0558-1E6D-417A-9B6E-A16810D9DFCC}" type="presOf" srcId="{6A753F5A-D72F-4ADE-9941-B6306BE738AD}" destId="{53FC459A-E9A0-4F09-9EE8-0955874611BC}" srcOrd="0" destOrd="0" presId="urn:microsoft.com/office/officeart/2005/8/layout/vProcess5"/>
    <dgm:cxn modelId="{7A0A0204-D814-439E-BF8A-991C7594A363}" srcId="{C9C0FE2E-50D1-4F9B-BC75-286B6554355F}" destId="{72DD7052-80B2-49DF-BC16-F215EB5C232F}" srcOrd="0" destOrd="0" parTransId="{DC6FD93D-32D7-495C-B429-0591C6544CB7}" sibTransId="{6A753F5A-D72F-4ADE-9941-B6306BE738AD}"/>
    <dgm:cxn modelId="{72EC9EFC-2D6A-4C39-8A48-48C8976AF088}" type="presOf" srcId="{46E0895B-86E3-4036-9E13-FE58FC2176B7}" destId="{5446ADD8-1842-4A30-BB77-CA087CE0DCF1}" srcOrd="0" destOrd="2" presId="urn:microsoft.com/office/officeart/2005/8/layout/vProcess5"/>
    <dgm:cxn modelId="{98797DB0-B371-4817-9A14-420A752ED20D}" type="presOf" srcId="{72DD7052-80B2-49DF-BC16-F215EB5C232F}" destId="{3874FF48-031C-44FB-B681-1217B0090FA7}" srcOrd="0" destOrd="0" presId="urn:microsoft.com/office/officeart/2005/8/layout/vProcess5"/>
    <dgm:cxn modelId="{F9ACBF40-E09F-4DBD-B145-051C37A48E39}" srcId="{C9C0FE2E-50D1-4F9B-BC75-286B6554355F}" destId="{A84F285B-18B3-4AC4-B218-25847FB55F15}" srcOrd="2" destOrd="0" parTransId="{4675CBC8-2A31-451F-AA11-F2320304F7E5}" sibTransId="{51BC406D-2D4C-486D-8016-CB2D1645A542}"/>
    <dgm:cxn modelId="{6B842011-CC77-492E-B544-237F0743D3DD}" type="presOf" srcId="{6270CC1F-9927-45CD-B542-8BDF6B79BA21}" destId="{7BC73A20-9C8C-485E-889F-ED963CA16651}" srcOrd="0" destOrd="0" presId="urn:microsoft.com/office/officeart/2005/8/layout/vProcess5"/>
    <dgm:cxn modelId="{2D6049B3-65F2-4ABF-816C-3001839FED0B}" type="presOf" srcId="{72DD7052-80B2-49DF-BC16-F215EB5C232F}" destId="{6F2567F6-67F6-4845-9322-3AB0F9531F48}" srcOrd="1" destOrd="0" presId="urn:microsoft.com/office/officeart/2005/8/layout/vProcess5"/>
    <dgm:cxn modelId="{09DA49B3-4172-4D6E-B405-9B7545C950D7}" srcId="{A84F285B-18B3-4AC4-B218-25847FB55F15}" destId="{46E0895B-86E3-4036-9E13-FE58FC2176B7}" srcOrd="1" destOrd="0" parTransId="{298F7BD5-07EE-47D3-9373-FB5E09A968E9}" sibTransId="{77D6FB63-4FD9-489C-9C51-A553B194229F}"/>
    <dgm:cxn modelId="{D3C2C39E-BAC0-4C9D-9696-9F9DAC5114A5}" type="presOf" srcId="{23C9BFBB-0204-4207-BD92-3D0EEE99472F}" destId="{6F2567F6-67F6-4845-9322-3AB0F9531F48}" srcOrd="1" destOrd="1" presId="urn:microsoft.com/office/officeart/2005/8/layout/vProcess5"/>
    <dgm:cxn modelId="{2B02E0C7-2251-49AF-B50F-15875B459D06}" type="presOf" srcId="{23C9BFBB-0204-4207-BD92-3D0EEE99472F}" destId="{3874FF48-031C-44FB-B681-1217B0090FA7}" srcOrd="0" destOrd="1" presId="urn:microsoft.com/office/officeart/2005/8/layout/vProcess5"/>
    <dgm:cxn modelId="{073481FD-6DA1-4973-A9EE-0B7A6C86D103}" type="presOf" srcId="{360EB9DC-A25F-454F-B934-B4F072580E41}" destId="{86787641-DE2A-4585-A0DC-0C43DA1CDDD0}" srcOrd="1" destOrd="2" presId="urn:microsoft.com/office/officeart/2005/8/layout/vProcess5"/>
    <dgm:cxn modelId="{EFAFBF6E-05C7-4098-B864-66BCEBABAA4D}" srcId="{556BD023-D6CE-4876-A708-4DF617D79124}" destId="{360EB9DC-A25F-454F-B934-B4F072580E41}" srcOrd="1" destOrd="0" parTransId="{7C4A7985-CE45-4C21-A92D-16849C0EC60F}" sibTransId="{BA7194B4-C3C0-4276-A4BC-3FE9F9414915}"/>
    <dgm:cxn modelId="{BF754E79-30BC-475A-9FA5-F7C03160B2A5}" type="presOf" srcId="{556BD023-D6CE-4876-A708-4DF617D79124}" destId="{17954DDC-134D-4E6B-8E2E-B08886BA7844}" srcOrd="0" destOrd="0" presId="urn:microsoft.com/office/officeart/2005/8/layout/vProcess5"/>
    <dgm:cxn modelId="{F8489E8F-1D7E-479B-93E0-DDB15AC341BD}" type="presOf" srcId="{2003C6D4-A071-493B-853F-E836C92E648B}" destId="{5446ADD8-1842-4A30-BB77-CA087CE0DCF1}" srcOrd="0" destOrd="1" presId="urn:microsoft.com/office/officeart/2005/8/layout/vProcess5"/>
    <dgm:cxn modelId="{C64EEAD7-1300-426D-9F74-2E00CED63F3A}" type="presOf" srcId="{2003C6D4-A071-493B-853F-E836C92E648B}" destId="{CD04CC73-C04D-453A-81AC-62C269DD18D5}" srcOrd="1" destOrd="1" presId="urn:microsoft.com/office/officeart/2005/8/layout/vProcess5"/>
    <dgm:cxn modelId="{E315E038-17CA-415D-9511-FD4D4DC3B472}" srcId="{C9C0FE2E-50D1-4F9B-BC75-286B6554355F}" destId="{6270CC1F-9927-45CD-B542-8BDF6B79BA21}" srcOrd="1" destOrd="0" parTransId="{D8DE2403-56E9-48C8-BA05-A34AE7EEC600}" sibTransId="{6CD21B18-DE47-473C-BB3F-6A2EF9421CB6}"/>
    <dgm:cxn modelId="{1A9FBE6D-A780-4DC0-970D-838DBFEFD9A8}" type="presOf" srcId="{6CD21B18-DE47-473C-BB3F-6A2EF9421CB6}" destId="{AA5198C2-6008-4EDE-864A-1297ECBB95AD}" srcOrd="0" destOrd="0" presId="urn:microsoft.com/office/officeart/2005/8/layout/vProcess5"/>
    <dgm:cxn modelId="{72878CD0-0F1C-4838-B4CB-AC1CED3D4F06}" type="presOf" srcId="{D8108CDA-98F8-44A1-9A83-FBFBBF17179E}" destId="{86787641-DE2A-4585-A0DC-0C43DA1CDDD0}" srcOrd="1" destOrd="1" presId="urn:microsoft.com/office/officeart/2005/8/layout/vProcess5"/>
    <dgm:cxn modelId="{96F6BC6B-552F-4A67-A3BD-B8B25E39BEFE}" type="presOf" srcId="{3A4AD24D-86D7-49C7-AC2D-AA1B913F500E}" destId="{A8791572-3890-428F-AC22-DB991FB4B91A}" srcOrd="1" destOrd="1" presId="urn:microsoft.com/office/officeart/2005/8/layout/vProcess5"/>
    <dgm:cxn modelId="{FEA8B4A1-D9BE-47E5-9A4C-6B652F07294A}" type="presOf" srcId="{A84F285B-18B3-4AC4-B218-25847FB55F15}" destId="{5446ADD8-1842-4A30-BB77-CA087CE0DCF1}" srcOrd="0" destOrd="0" presId="urn:microsoft.com/office/officeart/2005/8/layout/vProcess5"/>
    <dgm:cxn modelId="{6DE654C3-F814-4B20-AB52-79B0840F5A00}" type="presOf" srcId="{360EB9DC-A25F-454F-B934-B4F072580E41}" destId="{17954DDC-134D-4E6B-8E2E-B08886BA7844}" srcOrd="0" destOrd="2" presId="urn:microsoft.com/office/officeart/2005/8/layout/vProcess5"/>
    <dgm:cxn modelId="{29DF67EC-6A71-4450-BE2F-2832242172D3}" type="presOf" srcId="{A84F285B-18B3-4AC4-B218-25847FB55F15}" destId="{CD04CC73-C04D-453A-81AC-62C269DD18D5}" srcOrd="1" destOrd="0" presId="urn:microsoft.com/office/officeart/2005/8/layout/vProcess5"/>
    <dgm:cxn modelId="{43FC1982-1D02-4079-8FDF-36BD43E244EA}" srcId="{C9C0FE2E-50D1-4F9B-BC75-286B6554355F}" destId="{556BD023-D6CE-4876-A708-4DF617D79124}" srcOrd="3" destOrd="0" parTransId="{33372BDE-968C-4EA6-9BFB-60E37313D17D}" sibTransId="{7AEBB82B-BB67-426A-9252-543A3418BC97}"/>
    <dgm:cxn modelId="{FD6542F1-2084-49CD-A5AC-756FB53C0A5C}" type="presOf" srcId="{6270CC1F-9927-45CD-B542-8BDF6B79BA21}" destId="{A8791572-3890-428F-AC22-DB991FB4B91A}" srcOrd="1" destOrd="0" presId="urn:microsoft.com/office/officeart/2005/8/layout/vProcess5"/>
    <dgm:cxn modelId="{8F7E47DD-3052-4A03-998B-7F1AD2972085}" type="presOf" srcId="{46E0895B-86E3-4036-9E13-FE58FC2176B7}" destId="{CD04CC73-C04D-453A-81AC-62C269DD18D5}" srcOrd="1" destOrd="2" presId="urn:microsoft.com/office/officeart/2005/8/layout/vProcess5"/>
    <dgm:cxn modelId="{FAD776D6-4252-401A-8963-78333C94D795}" srcId="{72DD7052-80B2-49DF-BC16-F215EB5C232F}" destId="{23C9BFBB-0204-4207-BD92-3D0EEE99472F}" srcOrd="0" destOrd="0" parTransId="{8E04C0B2-D014-4904-B1C4-9295DCD59F7A}" sibTransId="{EE52AD2D-BD9A-49A3-A8DF-78A25CE3C277}"/>
    <dgm:cxn modelId="{5AA83730-DA13-4131-8481-A9F1D220D408}" type="presParOf" srcId="{48C9E057-63EF-43F0-9A17-9B514F33D830}" destId="{6C87AE37-03A1-403D-A10B-7AE02190F128}" srcOrd="0" destOrd="0" presId="urn:microsoft.com/office/officeart/2005/8/layout/vProcess5"/>
    <dgm:cxn modelId="{91285242-3A26-4DE1-B8AD-20EEBE74D9B3}" type="presParOf" srcId="{48C9E057-63EF-43F0-9A17-9B514F33D830}" destId="{3874FF48-031C-44FB-B681-1217B0090FA7}" srcOrd="1" destOrd="0" presId="urn:microsoft.com/office/officeart/2005/8/layout/vProcess5"/>
    <dgm:cxn modelId="{01C8F17F-218F-4A65-9A61-765C9F23BEBA}" type="presParOf" srcId="{48C9E057-63EF-43F0-9A17-9B514F33D830}" destId="{7BC73A20-9C8C-485E-889F-ED963CA16651}" srcOrd="2" destOrd="0" presId="urn:microsoft.com/office/officeart/2005/8/layout/vProcess5"/>
    <dgm:cxn modelId="{DCC4F550-44A4-4FF7-883C-8410B45A7EB3}" type="presParOf" srcId="{48C9E057-63EF-43F0-9A17-9B514F33D830}" destId="{5446ADD8-1842-4A30-BB77-CA087CE0DCF1}" srcOrd="3" destOrd="0" presId="urn:microsoft.com/office/officeart/2005/8/layout/vProcess5"/>
    <dgm:cxn modelId="{5D89F507-D454-4D84-966F-DB84AF2FAB11}" type="presParOf" srcId="{48C9E057-63EF-43F0-9A17-9B514F33D830}" destId="{17954DDC-134D-4E6B-8E2E-B08886BA7844}" srcOrd="4" destOrd="0" presId="urn:microsoft.com/office/officeart/2005/8/layout/vProcess5"/>
    <dgm:cxn modelId="{50062A78-4E2E-4849-9A53-F407EBC6CF7D}" type="presParOf" srcId="{48C9E057-63EF-43F0-9A17-9B514F33D830}" destId="{53FC459A-E9A0-4F09-9EE8-0955874611BC}" srcOrd="5" destOrd="0" presId="urn:microsoft.com/office/officeart/2005/8/layout/vProcess5"/>
    <dgm:cxn modelId="{A411D97D-5E39-4923-933C-C69B75603BE5}" type="presParOf" srcId="{48C9E057-63EF-43F0-9A17-9B514F33D830}" destId="{AA5198C2-6008-4EDE-864A-1297ECBB95AD}" srcOrd="6" destOrd="0" presId="urn:microsoft.com/office/officeart/2005/8/layout/vProcess5"/>
    <dgm:cxn modelId="{EEFD2DF8-A559-4D6C-9B30-FB9BE4EA8FFA}" type="presParOf" srcId="{48C9E057-63EF-43F0-9A17-9B514F33D830}" destId="{F5C2DCB7-592F-45B3-AD8D-FBE4FFC3B231}" srcOrd="7" destOrd="0" presId="urn:microsoft.com/office/officeart/2005/8/layout/vProcess5"/>
    <dgm:cxn modelId="{1A08A1F8-C706-4AEC-8C1D-7BBCE64CD191}" type="presParOf" srcId="{48C9E057-63EF-43F0-9A17-9B514F33D830}" destId="{6F2567F6-67F6-4845-9322-3AB0F9531F48}" srcOrd="8" destOrd="0" presId="urn:microsoft.com/office/officeart/2005/8/layout/vProcess5"/>
    <dgm:cxn modelId="{6F07048B-FB51-48D6-9C33-76EFADA5CE2C}" type="presParOf" srcId="{48C9E057-63EF-43F0-9A17-9B514F33D830}" destId="{A8791572-3890-428F-AC22-DB991FB4B91A}" srcOrd="9" destOrd="0" presId="urn:microsoft.com/office/officeart/2005/8/layout/vProcess5"/>
    <dgm:cxn modelId="{133C1A20-6945-49E9-92BA-90A5E60A43FA}" type="presParOf" srcId="{48C9E057-63EF-43F0-9A17-9B514F33D830}" destId="{CD04CC73-C04D-453A-81AC-62C269DD18D5}" srcOrd="10" destOrd="0" presId="urn:microsoft.com/office/officeart/2005/8/layout/vProcess5"/>
    <dgm:cxn modelId="{3366F59F-F9D2-4403-9ABA-760E088808D1}" type="presParOf" srcId="{48C9E057-63EF-43F0-9A17-9B514F33D830}" destId="{86787641-DE2A-4585-A0DC-0C43DA1CDDD0}" srcOrd="11" destOrd="0" presId="urn:microsoft.com/office/officeart/2005/8/layout/vProcess5"/>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403D60-7270-4EBA-B31F-F362B2D0FB1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EFD7C7FE-BBD9-47E2-A415-8F5F67C32505}">
      <dgm:prSet phldrT="[Text]" custT="1"/>
      <dgm:spPr/>
      <dgm:t>
        <a:bodyPr/>
        <a:lstStyle/>
        <a:p>
          <a:r>
            <a:rPr lang="mn-MN" sz="1800" dirty="0">
              <a:latin typeface="Arial" panose="020B0604020202020204" pitchFamily="34" charset="0"/>
              <a:cs typeface="Arial" panose="020B0604020202020204" pitchFamily="34" charset="0"/>
            </a:rPr>
            <a:t>Өгөгдлийн сан удирдах тогтолцоог шинэчлэн зохион байгуулах, орон зайн өгөгдөл, мэдээллийг бүрдүүлэх системийг байгуулах</a:t>
          </a:r>
          <a:endParaRPr lang="en-US" sz="1800" dirty="0"/>
        </a:p>
      </dgm:t>
    </dgm:pt>
    <dgm:pt modelId="{C863D9B5-42D4-4E9E-BBC6-0A88BA4CEE6E}" type="parTrans" cxnId="{E78EFAC2-B617-43C1-B99B-917BB25A4A72}">
      <dgm:prSet/>
      <dgm:spPr/>
      <dgm:t>
        <a:bodyPr/>
        <a:lstStyle/>
        <a:p>
          <a:endParaRPr lang="en-US" sz="1800"/>
        </a:p>
      </dgm:t>
    </dgm:pt>
    <dgm:pt modelId="{EB2CBB88-1F76-49C4-A490-1F6FE06129C6}" type="sibTrans" cxnId="{E78EFAC2-B617-43C1-B99B-917BB25A4A72}">
      <dgm:prSet/>
      <dgm:spPr/>
      <dgm:t>
        <a:bodyPr/>
        <a:lstStyle/>
        <a:p>
          <a:endParaRPr lang="en-US" sz="1800"/>
        </a:p>
      </dgm:t>
    </dgm:pt>
    <dgm:pt modelId="{F3D164CE-80A1-40F3-970A-4187478DB4CD}">
      <dgm:prSet phldrT="[Text]" custT="1"/>
      <dgm:spPr/>
      <dgm:t>
        <a:bodyPr/>
        <a:lstStyle/>
        <a:p>
          <a:r>
            <a:rPr lang="mn-MN" sz="1800" dirty="0">
              <a:latin typeface="Arial" panose="020B0604020202020204" pitchFamily="34" charset="0"/>
              <a:cs typeface="Arial" panose="020B0604020202020204" pitchFamily="34" charset="0"/>
            </a:rPr>
            <a:t>Төрийн байгууллагуудын байрлалд суурилсан орон зайн мэдээллийн солилцоо, түгээх систем буюу үндэсний геопортал хөгжүүлэх</a:t>
          </a:r>
          <a:endParaRPr lang="en-US" sz="1800" dirty="0"/>
        </a:p>
      </dgm:t>
    </dgm:pt>
    <dgm:pt modelId="{2E122B4D-4F4B-4590-AEF6-820FAF72C88F}" type="parTrans" cxnId="{AF31A148-1EE5-455B-8976-E89C0A1504FA}">
      <dgm:prSet/>
      <dgm:spPr/>
      <dgm:t>
        <a:bodyPr/>
        <a:lstStyle/>
        <a:p>
          <a:endParaRPr lang="en-US" sz="1800"/>
        </a:p>
      </dgm:t>
    </dgm:pt>
    <dgm:pt modelId="{2144D8E4-1AE7-410B-944F-76781EBD1869}" type="sibTrans" cxnId="{AF31A148-1EE5-455B-8976-E89C0A1504FA}">
      <dgm:prSet/>
      <dgm:spPr/>
      <dgm:t>
        <a:bodyPr/>
        <a:lstStyle/>
        <a:p>
          <a:endParaRPr lang="en-US" sz="1800"/>
        </a:p>
      </dgm:t>
    </dgm:pt>
    <dgm:pt modelId="{9EDAEDDC-07E0-4E2E-B5E6-32270E02E18D}">
      <dgm:prSet phldrT="[Text]" custT="1"/>
      <dgm:spPr/>
      <dgm:t>
        <a:bodyPr/>
        <a:lstStyle/>
        <a:p>
          <a:r>
            <a:rPr lang="mn-MN" sz="1800" dirty="0">
              <a:latin typeface="Arial" panose="020B0604020202020204" pitchFamily="34" charset="0"/>
              <a:cs typeface="Arial" panose="020B0604020202020204" pitchFamily="34" charset="0"/>
            </a:rPr>
            <a:t>Системийн дэд бүтэц /сүлжээ, техник хангамж, тоног төхөөрөмж/-ийн чадавхыг сайжруулах</a:t>
          </a:r>
          <a:endParaRPr lang="en-US" sz="1800" dirty="0"/>
        </a:p>
      </dgm:t>
    </dgm:pt>
    <dgm:pt modelId="{8EFBE695-FA73-4A45-A5F3-D5FDDECDDC2F}" type="parTrans" cxnId="{5190B57B-2276-4A83-816F-D68C785C8CF2}">
      <dgm:prSet/>
      <dgm:spPr/>
      <dgm:t>
        <a:bodyPr/>
        <a:lstStyle/>
        <a:p>
          <a:endParaRPr lang="en-US" sz="1800"/>
        </a:p>
      </dgm:t>
    </dgm:pt>
    <dgm:pt modelId="{F360F291-B093-4D37-AE58-C65EF4EA2BD5}" type="sibTrans" cxnId="{5190B57B-2276-4A83-816F-D68C785C8CF2}">
      <dgm:prSet/>
      <dgm:spPr/>
      <dgm:t>
        <a:bodyPr/>
        <a:lstStyle/>
        <a:p>
          <a:endParaRPr lang="en-US" sz="1800"/>
        </a:p>
      </dgm:t>
    </dgm:pt>
    <dgm:pt modelId="{168A5C7F-9618-4677-B47D-92BA707741DF}">
      <dgm:prSet phldrT="[Text]" custT="1"/>
      <dgm:spPr/>
      <dgm:t>
        <a:bodyPr/>
        <a:lstStyle/>
        <a:p>
          <a:r>
            <a:rPr lang="mn-MN" sz="1800" dirty="0">
              <a:latin typeface="Arial" panose="020B0604020202020204" pitchFamily="34" charset="0"/>
              <a:cs typeface="Arial" panose="020B0604020202020204" pitchFamily="34" charset="0"/>
            </a:rPr>
            <a:t>Орон зайн өгөгдөл, мэдээллийг бүрдүүлэх, боловсруулах, хадгалах, хамгаалах, түгээх, хэрэглэх үйл ажиллагааг нэгдсэн удирдлагаар хангах стандартын орчныг бүрдүүлэх, шинэчлэх</a:t>
          </a:r>
          <a:endParaRPr lang="en-US" sz="1800" dirty="0"/>
        </a:p>
      </dgm:t>
    </dgm:pt>
    <dgm:pt modelId="{0632826A-CEA7-440D-844A-B5DBE63A9C08}" type="parTrans" cxnId="{74510C43-4EE8-4D29-9391-F76AD871A034}">
      <dgm:prSet/>
      <dgm:spPr/>
      <dgm:t>
        <a:bodyPr/>
        <a:lstStyle/>
        <a:p>
          <a:endParaRPr lang="en-US" sz="1800"/>
        </a:p>
      </dgm:t>
    </dgm:pt>
    <dgm:pt modelId="{683B5C74-0DBA-4540-9EE7-1F093833A83D}" type="sibTrans" cxnId="{74510C43-4EE8-4D29-9391-F76AD871A034}">
      <dgm:prSet/>
      <dgm:spPr/>
      <dgm:t>
        <a:bodyPr/>
        <a:lstStyle/>
        <a:p>
          <a:endParaRPr lang="en-US" sz="1800"/>
        </a:p>
      </dgm:t>
    </dgm:pt>
    <dgm:pt modelId="{E4BD7611-AA48-481D-89DF-5E10D036FE2A}" type="pres">
      <dgm:prSet presAssocID="{85403D60-7270-4EBA-B31F-F362B2D0FB19}" presName="Name0" presStyleCnt="0">
        <dgm:presLayoutVars>
          <dgm:chMax val="7"/>
          <dgm:chPref val="7"/>
          <dgm:dir/>
        </dgm:presLayoutVars>
      </dgm:prSet>
      <dgm:spPr/>
      <dgm:t>
        <a:bodyPr/>
        <a:lstStyle/>
        <a:p>
          <a:endParaRPr lang="en-US"/>
        </a:p>
      </dgm:t>
    </dgm:pt>
    <dgm:pt modelId="{353CF5EB-7575-44DA-AF04-D1FC9A63A966}" type="pres">
      <dgm:prSet presAssocID="{85403D60-7270-4EBA-B31F-F362B2D0FB19}" presName="Name1" presStyleCnt="0"/>
      <dgm:spPr/>
    </dgm:pt>
    <dgm:pt modelId="{C6E7130D-E3C3-430D-95CA-24DFED174CAC}" type="pres">
      <dgm:prSet presAssocID="{85403D60-7270-4EBA-B31F-F362B2D0FB19}" presName="cycle" presStyleCnt="0"/>
      <dgm:spPr/>
    </dgm:pt>
    <dgm:pt modelId="{ECE26B26-2FDE-4FB3-AE72-81A58215BB32}" type="pres">
      <dgm:prSet presAssocID="{85403D60-7270-4EBA-B31F-F362B2D0FB19}" presName="srcNode" presStyleLbl="node1" presStyleIdx="0" presStyleCnt="4"/>
      <dgm:spPr/>
    </dgm:pt>
    <dgm:pt modelId="{E4E0FC52-3238-4C87-86AA-4731C917F6E2}" type="pres">
      <dgm:prSet presAssocID="{85403D60-7270-4EBA-B31F-F362B2D0FB19}" presName="conn" presStyleLbl="parChTrans1D2" presStyleIdx="0" presStyleCnt="1"/>
      <dgm:spPr/>
      <dgm:t>
        <a:bodyPr/>
        <a:lstStyle/>
        <a:p>
          <a:endParaRPr lang="en-US"/>
        </a:p>
      </dgm:t>
    </dgm:pt>
    <dgm:pt modelId="{96C55D2A-D266-4D6D-875B-424C5662AD1E}" type="pres">
      <dgm:prSet presAssocID="{85403D60-7270-4EBA-B31F-F362B2D0FB19}" presName="extraNode" presStyleLbl="node1" presStyleIdx="0" presStyleCnt="4"/>
      <dgm:spPr/>
    </dgm:pt>
    <dgm:pt modelId="{943A88DE-B208-41A8-B958-A33EC59DBC51}" type="pres">
      <dgm:prSet presAssocID="{85403D60-7270-4EBA-B31F-F362B2D0FB19}" presName="dstNode" presStyleLbl="node1" presStyleIdx="0" presStyleCnt="4"/>
      <dgm:spPr/>
    </dgm:pt>
    <dgm:pt modelId="{D51C5A84-E04A-44A8-81E1-8BD41C608B80}" type="pres">
      <dgm:prSet presAssocID="{EFD7C7FE-BBD9-47E2-A415-8F5F67C32505}" presName="text_1" presStyleLbl="node1" presStyleIdx="0" presStyleCnt="4">
        <dgm:presLayoutVars>
          <dgm:bulletEnabled val="1"/>
        </dgm:presLayoutVars>
      </dgm:prSet>
      <dgm:spPr/>
      <dgm:t>
        <a:bodyPr/>
        <a:lstStyle/>
        <a:p>
          <a:endParaRPr lang="en-US"/>
        </a:p>
      </dgm:t>
    </dgm:pt>
    <dgm:pt modelId="{50517C7A-2836-491C-95F5-AF3201046400}" type="pres">
      <dgm:prSet presAssocID="{EFD7C7FE-BBD9-47E2-A415-8F5F67C32505}" presName="accent_1" presStyleCnt="0"/>
      <dgm:spPr/>
    </dgm:pt>
    <dgm:pt modelId="{3716D3CA-809C-4241-8C3A-6781FAB34942}" type="pres">
      <dgm:prSet presAssocID="{EFD7C7FE-BBD9-47E2-A415-8F5F67C32505}" presName="accentRepeatNode" presStyleLbl="solidFgAcc1" presStyleIdx="0" presStyleCnt="4"/>
      <dgm:spPr/>
    </dgm:pt>
    <dgm:pt modelId="{AB8080D1-188B-48C6-B56A-906C9958EFBD}" type="pres">
      <dgm:prSet presAssocID="{F3D164CE-80A1-40F3-970A-4187478DB4CD}" presName="text_2" presStyleLbl="node1" presStyleIdx="1" presStyleCnt="4">
        <dgm:presLayoutVars>
          <dgm:bulletEnabled val="1"/>
        </dgm:presLayoutVars>
      </dgm:prSet>
      <dgm:spPr/>
      <dgm:t>
        <a:bodyPr/>
        <a:lstStyle/>
        <a:p>
          <a:endParaRPr lang="en-US"/>
        </a:p>
      </dgm:t>
    </dgm:pt>
    <dgm:pt modelId="{294BF644-438A-4EFD-BBF7-69BDB98F8837}" type="pres">
      <dgm:prSet presAssocID="{F3D164CE-80A1-40F3-970A-4187478DB4CD}" presName="accent_2" presStyleCnt="0"/>
      <dgm:spPr/>
    </dgm:pt>
    <dgm:pt modelId="{8804BB78-FCF0-482E-9018-7D494BC40900}" type="pres">
      <dgm:prSet presAssocID="{F3D164CE-80A1-40F3-970A-4187478DB4CD}" presName="accentRepeatNode" presStyleLbl="solidFgAcc1" presStyleIdx="1" presStyleCnt="4"/>
      <dgm:spPr/>
    </dgm:pt>
    <dgm:pt modelId="{A6CB7DB0-C6D0-4098-86CD-698C70C02970}" type="pres">
      <dgm:prSet presAssocID="{9EDAEDDC-07E0-4E2E-B5E6-32270E02E18D}" presName="text_3" presStyleLbl="node1" presStyleIdx="2" presStyleCnt="4">
        <dgm:presLayoutVars>
          <dgm:bulletEnabled val="1"/>
        </dgm:presLayoutVars>
      </dgm:prSet>
      <dgm:spPr/>
      <dgm:t>
        <a:bodyPr/>
        <a:lstStyle/>
        <a:p>
          <a:endParaRPr lang="en-US"/>
        </a:p>
      </dgm:t>
    </dgm:pt>
    <dgm:pt modelId="{191B7194-AD3B-4B55-854C-9B6D2B4F59DB}" type="pres">
      <dgm:prSet presAssocID="{9EDAEDDC-07E0-4E2E-B5E6-32270E02E18D}" presName="accent_3" presStyleCnt="0"/>
      <dgm:spPr/>
    </dgm:pt>
    <dgm:pt modelId="{F08C4DDB-D2F5-43E6-9ADE-1F4C3C46E580}" type="pres">
      <dgm:prSet presAssocID="{9EDAEDDC-07E0-4E2E-B5E6-32270E02E18D}" presName="accentRepeatNode" presStyleLbl="solidFgAcc1" presStyleIdx="2" presStyleCnt="4"/>
      <dgm:spPr/>
    </dgm:pt>
    <dgm:pt modelId="{369B840F-1166-4718-8B1D-AA7D5D81D788}" type="pres">
      <dgm:prSet presAssocID="{168A5C7F-9618-4677-B47D-92BA707741DF}" presName="text_4" presStyleLbl="node1" presStyleIdx="3" presStyleCnt="4">
        <dgm:presLayoutVars>
          <dgm:bulletEnabled val="1"/>
        </dgm:presLayoutVars>
      </dgm:prSet>
      <dgm:spPr/>
      <dgm:t>
        <a:bodyPr/>
        <a:lstStyle/>
        <a:p>
          <a:endParaRPr lang="en-US"/>
        </a:p>
      </dgm:t>
    </dgm:pt>
    <dgm:pt modelId="{88F4C1EB-AB32-46F6-9DF2-8398C8B3C6C9}" type="pres">
      <dgm:prSet presAssocID="{168A5C7F-9618-4677-B47D-92BA707741DF}" presName="accent_4" presStyleCnt="0"/>
      <dgm:spPr/>
    </dgm:pt>
    <dgm:pt modelId="{26416627-501B-4EB2-9A65-B2FD44485F50}" type="pres">
      <dgm:prSet presAssocID="{168A5C7F-9618-4677-B47D-92BA707741DF}" presName="accentRepeatNode" presStyleLbl="solidFgAcc1" presStyleIdx="3" presStyleCnt="4"/>
      <dgm:spPr/>
    </dgm:pt>
  </dgm:ptLst>
  <dgm:cxnLst>
    <dgm:cxn modelId="{4AAB43AB-94D6-452A-86D5-36441B90F16A}" type="presOf" srcId="{9EDAEDDC-07E0-4E2E-B5E6-32270E02E18D}" destId="{A6CB7DB0-C6D0-4098-86CD-698C70C02970}" srcOrd="0" destOrd="0" presId="urn:microsoft.com/office/officeart/2008/layout/VerticalCurvedList"/>
    <dgm:cxn modelId="{E1F7D2C8-1BE0-4D08-88C3-A1C0D06800BB}" type="presOf" srcId="{168A5C7F-9618-4677-B47D-92BA707741DF}" destId="{369B840F-1166-4718-8B1D-AA7D5D81D788}" srcOrd="0" destOrd="0" presId="urn:microsoft.com/office/officeart/2008/layout/VerticalCurvedList"/>
    <dgm:cxn modelId="{E78EFAC2-B617-43C1-B99B-917BB25A4A72}" srcId="{85403D60-7270-4EBA-B31F-F362B2D0FB19}" destId="{EFD7C7FE-BBD9-47E2-A415-8F5F67C32505}" srcOrd="0" destOrd="0" parTransId="{C863D9B5-42D4-4E9E-BBC6-0A88BA4CEE6E}" sibTransId="{EB2CBB88-1F76-49C4-A490-1F6FE06129C6}"/>
    <dgm:cxn modelId="{6E15926B-C580-4392-87D9-4321E8D4A231}" type="presOf" srcId="{F3D164CE-80A1-40F3-970A-4187478DB4CD}" destId="{AB8080D1-188B-48C6-B56A-906C9958EFBD}" srcOrd="0" destOrd="0" presId="urn:microsoft.com/office/officeart/2008/layout/VerticalCurvedList"/>
    <dgm:cxn modelId="{AF31A148-1EE5-455B-8976-E89C0A1504FA}" srcId="{85403D60-7270-4EBA-B31F-F362B2D0FB19}" destId="{F3D164CE-80A1-40F3-970A-4187478DB4CD}" srcOrd="1" destOrd="0" parTransId="{2E122B4D-4F4B-4590-AEF6-820FAF72C88F}" sibTransId="{2144D8E4-1AE7-410B-944F-76781EBD1869}"/>
    <dgm:cxn modelId="{C3A8002C-84C7-46AC-90BA-3121E9EAB154}" type="presOf" srcId="{EFD7C7FE-BBD9-47E2-A415-8F5F67C32505}" destId="{D51C5A84-E04A-44A8-81E1-8BD41C608B80}" srcOrd="0" destOrd="0" presId="urn:microsoft.com/office/officeart/2008/layout/VerticalCurvedList"/>
    <dgm:cxn modelId="{9B5383D2-82BA-4040-9685-B96533BF11ED}" type="presOf" srcId="{85403D60-7270-4EBA-B31F-F362B2D0FB19}" destId="{E4BD7611-AA48-481D-89DF-5E10D036FE2A}" srcOrd="0" destOrd="0" presId="urn:microsoft.com/office/officeart/2008/layout/VerticalCurvedList"/>
    <dgm:cxn modelId="{9D636DF8-FCD3-43C0-A5F5-9039F66232C9}" type="presOf" srcId="{EB2CBB88-1F76-49C4-A490-1F6FE06129C6}" destId="{E4E0FC52-3238-4C87-86AA-4731C917F6E2}" srcOrd="0" destOrd="0" presId="urn:microsoft.com/office/officeart/2008/layout/VerticalCurvedList"/>
    <dgm:cxn modelId="{5190B57B-2276-4A83-816F-D68C785C8CF2}" srcId="{85403D60-7270-4EBA-B31F-F362B2D0FB19}" destId="{9EDAEDDC-07E0-4E2E-B5E6-32270E02E18D}" srcOrd="2" destOrd="0" parTransId="{8EFBE695-FA73-4A45-A5F3-D5FDDECDDC2F}" sibTransId="{F360F291-B093-4D37-AE58-C65EF4EA2BD5}"/>
    <dgm:cxn modelId="{74510C43-4EE8-4D29-9391-F76AD871A034}" srcId="{85403D60-7270-4EBA-B31F-F362B2D0FB19}" destId="{168A5C7F-9618-4677-B47D-92BA707741DF}" srcOrd="3" destOrd="0" parTransId="{0632826A-CEA7-440D-844A-B5DBE63A9C08}" sibTransId="{683B5C74-0DBA-4540-9EE7-1F093833A83D}"/>
    <dgm:cxn modelId="{7E4FAC50-605E-40C0-ADB1-67B24DB5202F}" type="presParOf" srcId="{E4BD7611-AA48-481D-89DF-5E10D036FE2A}" destId="{353CF5EB-7575-44DA-AF04-D1FC9A63A966}" srcOrd="0" destOrd="0" presId="urn:microsoft.com/office/officeart/2008/layout/VerticalCurvedList"/>
    <dgm:cxn modelId="{805C009E-DB0D-4FC6-94B5-A3E2CBAAD51B}" type="presParOf" srcId="{353CF5EB-7575-44DA-AF04-D1FC9A63A966}" destId="{C6E7130D-E3C3-430D-95CA-24DFED174CAC}" srcOrd="0" destOrd="0" presId="urn:microsoft.com/office/officeart/2008/layout/VerticalCurvedList"/>
    <dgm:cxn modelId="{87A1BA49-E09C-4E6C-92E9-F64B886FA45C}" type="presParOf" srcId="{C6E7130D-E3C3-430D-95CA-24DFED174CAC}" destId="{ECE26B26-2FDE-4FB3-AE72-81A58215BB32}" srcOrd="0" destOrd="0" presId="urn:microsoft.com/office/officeart/2008/layout/VerticalCurvedList"/>
    <dgm:cxn modelId="{A37B8155-6FCF-4F58-9D89-0A145A081E58}" type="presParOf" srcId="{C6E7130D-E3C3-430D-95CA-24DFED174CAC}" destId="{E4E0FC52-3238-4C87-86AA-4731C917F6E2}" srcOrd="1" destOrd="0" presId="urn:microsoft.com/office/officeart/2008/layout/VerticalCurvedList"/>
    <dgm:cxn modelId="{B697A545-DF2B-46DB-BAF5-972067B6290F}" type="presParOf" srcId="{C6E7130D-E3C3-430D-95CA-24DFED174CAC}" destId="{96C55D2A-D266-4D6D-875B-424C5662AD1E}" srcOrd="2" destOrd="0" presId="urn:microsoft.com/office/officeart/2008/layout/VerticalCurvedList"/>
    <dgm:cxn modelId="{DEB93FA9-1473-44EB-AA7B-3A1FFC1FF7DB}" type="presParOf" srcId="{C6E7130D-E3C3-430D-95CA-24DFED174CAC}" destId="{943A88DE-B208-41A8-B958-A33EC59DBC51}" srcOrd="3" destOrd="0" presId="urn:microsoft.com/office/officeart/2008/layout/VerticalCurvedList"/>
    <dgm:cxn modelId="{260E7F7D-381E-4C8B-AB55-6A347D1544EF}" type="presParOf" srcId="{353CF5EB-7575-44DA-AF04-D1FC9A63A966}" destId="{D51C5A84-E04A-44A8-81E1-8BD41C608B80}" srcOrd="1" destOrd="0" presId="urn:microsoft.com/office/officeart/2008/layout/VerticalCurvedList"/>
    <dgm:cxn modelId="{D9E43639-ADE6-4083-8CE8-D92BF8CE428D}" type="presParOf" srcId="{353CF5EB-7575-44DA-AF04-D1FC9A63A966}" destId="{50517C7A-2836-491C-95F5-AF3201046400}" srcOrd="2" destOrd="0" presId="urn:microsoft.com/office/officeart/2008/layout/VerticalCurvedList"/>
    <dgm:cxn modelId="{04135913-E43F-42E8-8BC6-86A5A1F5E8F8}" type="presParOf" srcId="{50517C7A-2836-491C-95F5-AF3201046400}" destId="{3716D3CA-809C-4241-8C3A-6781FAB34942}" srcOrd="0" destOrd="0" presId="urn:microsoft.com/office/officeart/2008/layout/VerticalCurvedList"/>
    <dgm:cxn modelId="{E9388545-A98A-4CF7-B390-B39BD70A56B3}" type="presParOf" srcId="{353CF5EB-7575-44DA-AF04-D1FC9A63A966}" destId="{AB8080D1-188B-48C6-B56A-906C9958EFBD}" srcOrd="3" destOrd="0" presId="urn:microsoft.com/office/officeart/2008/layout/VerticalCurvedList"/>
    <dgm:cxn modelId="{1196B265-3A5C-45F6-ABBA-494EB3359746}" type="presParOf" srcId="{353CF5EB-7575-44DA-AF04-D1FC9A63A966}" destId="{294BF644-438A-4EFD-BBF7-69BDB98F8837}" srcOrd="4" destOrd="0" presId="urn:microsoft.com/office/officeart/2008/layout/VerticalCurvedList"/>
    <dgm:cxn modelId="{4B0FD8C3-713C-4D40-A8A6-41DB964DDBAB}" type="presParOf" srcId="{294BF644-438A-4EFD-BBF7-69BDB98F8837}" destId="{8804BB78-FCF0-482E-9018-7D494BC40900}" srcOrd="0" destOrd="0" presId="urn:microsoft.com/office/officeart/2008/layout/VerticalCurvedList"/>
    <dgm:cxn modelId="{3A1221FE-33AB-480A-BFF0-77D0234C9755}" type="presParOf" srcId="{353CF5EB-7575-44DA-AF04-D1FC9A63A966}" destId="{A6CB7DB0-C6D0-4098-86CD-698C70C02970}" srcOrd="5" destOrd="0" presId="urn:microsoft.com/office/officeart/2008/layout/VerticalCurvedList"/>
    <dgm:cxn modelId="{9A02F4DC-59E2-4BC4-BA91-7C46C22A7223}" type="presParOf" srcId="{353CF5EB-7575-44DA-AF04-D1FC9A63A966}" destId="{191B7194-AD3B-4B55-854C-9B6D2B4F59DB}" srcOrd="6" destOrd="0" presId="urn:microsoft.com/office/officeart/2008/layout/VerticalCurvedList"/>
    <dgm:cxn modelId="{4E778A68-3BCE-4400-9E85-B748AA0125C9}" type="presParOf" srcId="{191B7194-AD3B-4B55-854C-9B6D2B4F59DB}" destId="{F08C4DDB-D2F5-43E6-9ADE-1F4C3C46E580}" srcOrd="0" destOrd="0" presId="urn:microsoft.com/office/officeart/2008/layout/VerticalCurvedList"/>
    <dgm:cxn modelId="{CE0D499E-54D3-4EAF-BE54-61279AF5754E}" type="presParOf" srcId="{353CF5EB-7575-44DA-AF04-D1FC9A63A966}" destId="{369B840F-1166-4718-8B1D-AA7D5D81D788}" srcOrd="7" destOrd="0" presId="urn:microsoft.com/office/officeart/2008/layout/VerticalCurvedList"/>
    <dgm:cxn modelId="{7732D22E-397C-433E-8456-36EB61278992}" type="presParOf" srcId="{353CF5EB-7575-44DA-AF04-D1FC9A63A966}" destId="{88F4C1EB-AB32-46F6-9DF2-8398C8B3C6C9}" srcOrd="8" destOrd="0" presId="urn:microsoft.com/office/officeart/2008/layout/VerticalCurvedList"/>
    <dgm:cxn modelId="{9F20A99E-D78A-4E6C-8612-2A9128CBE7A8}" type="presParOf" srcId="{88F4C1EB-AB32-46F6-9DF2-8398C8B3C6C9}" destId="{26416627-501B-4EB2-9A65-B2FD44485F50}" srcOrd="0" destOrd="0" presId="urn:microsoft.com/office/officeart/2008/layout/VerticalCurvedLis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7E6BB1-8A85-40D4-8F63-99220F9CEEDE}" type="doc">
      <dgm:prSet loTypeId="urn:microsoft.com/office/officeart/2005/8/layout/hProcess4" loCatId="process" qsTypeId="urn:microsoft.com/office/officeart/2005/8/quickstyle/simple1" qsCatId="simple" csTypeId="urn:microsoft.com/office/officeart/2005/8/colors/colorful4" csCatId="colorful" phldr="1"/>
      <dgm:spPr/>
      <dgm:t>
        <a:bodyPr/>
        <a:lstStyle/>
        <a:p>
          <a:endParaRPr lang="en-US"/>
        </a:p>
      </dgm:t>
    </dgm:pt>
    <dgm:pt modelId="{BE6507DD-BA53-4FDD-9708-FEA998346228}">
      <dgm:prSet phldrT="[Text]">
        <dgm:style>
          <a:lnRef idx="3">
            <a:schemeClr val="lt1"/>
          </a:lnRef>
          <a:fillRef idx="1">
            <a:schemeClr val="accent3"/>
          </a:fillRef>
          <a:effectRef idx="1">
            <a:schemeClr val="accent3"/>
          </a:effectRef>
          <a:fontRef idx="minor">
            <a:schemeClr val="lt1"/>
          </a:fontRef>
        </dgm:style>
      </dgm:prSet>
      <dgm:spPr/>
      <dgm:t>
        <a:bodyPr/>
        <a:lstStyle/>
        <a:p>
          <a:r>
            <a:rPr lang="mn-MN" dirty="0">
              <a:latin typeface="Arial" panose="020B0604020202020204" pitchFamily="34" charset="0"/>
              <a:cs typeface="Arial" panose="020B0604020202020204" pitchFamily="34" charset="0"/>
            </a:rPr>
            <a:t>Өгөгдөл</a:t>
          </a:r>
          <a:endParaRPr lang="en-US" dirty="0">
            <a:latin typeface="Arial" panose="020B0604020202020204" pitchFamily="34" charset="0"/>
            <a:cs typeface="Arial" panose="020B0604020202020204" pitchFamily="34" charset="0"/>
          </a:endParaRPr>
        </a:p>
      </dgm:t>
    </dgm:pt>
    <dgm:pt modelId="{18A55F6D-5BA5-43C7-8F35-7798C918687F}" type="parTrans" cxnId="{0C17489B-C2B1-4874-AD46-8D92A318C8F1}">
      <dgm:prSet/>
      <dgm:spPr/>
      <dgm:t>
        <a:bodyPr/>
        <a:lstStyle/>
        <a:p>
          <a:endParaRPr lang="en-US">
            <a:latin typeface="Arial" panose="020B0604020202020204" pitchFamily="34" charset="0"/>
            <a:cs typeface="Arial" panose="020B0604020202020204" pitchFamily="34" charset="0"/>
          </a:endParaRPr>
        </a:p>
      </dgm:t>
    </dgm:pt>
    <dgm:pt modelId="{56A114EC-B5A0-4404-8393-AADDBFD38E5A}" type="sibTrans" cxnId="{0C17489B-C2B1-4874-AD46-8D92A318C8F1}">
      <dgm:prSet>
        <dgm:style>
          <a:lnRef idx="1">
            <a:schemeClr val="accent3"/>
          </a:lnRef>
          <a:fillRef idx="3">
            <a:schemeClr val="accent3"/>
          </a:fillRef>
          <a:effectRef idx="2">
            <a:schemeClr val="accent3"/>
          </a:effectRef>
          <a:fontRef idx="minor">
            <a:schemeClr val="lt1"/>
          </a:fontRef>
        </dgm:style>
      </dgm:prSet>
      <dgm:spPr>
        <a:gradFill rotWithShape="0">
          <a:gsLst>
            <a:gs pos="20000">
              <a:schemeClr val="accent3">
                <a:satMod val="103000"/>
                <a:lumMod val="102000"/>
                <a:tint val="94000"/>
              </a:schemeClr>
            </a:gs>
            <a:gs pos="100000">
              <a:schemeClr val="accent4"/>
            </a:gs>
          </a:gsLst>
          <a:lin ang="0" scaled="0"/>
        </a:gradFill>
        <a:ln>
          <a:noFill/>
        </a:ln>
      </dgm:spPr>
      <dgm:t>
        <a:bodyPr/>
        <a:lstStyle/>
        <a:p>
          <a:endParaRPr lang="en-US">
            <a:latin typeface="Arial" panose="020B0604020202020204" pitchFamily="34" charset="0"/>
            <a:cs typeface="Arial" panose="020B0604020202020204" pitchFamily="34" charset="0"/>
          </a:endParaRPr>
        </a:p>
      </dgm:t>
    </dgm:pt>
    <dgm:pt modelId="{BC0565B8-5781-44AD-BE7B-CDD1FD6891AF}">
      <dgm:prSet phldrT="[Text]" custT="1">
        <dgm:style>
          <a:lnRef idx="2">
            <a:schemeClr val="accent3"/>
          </a:lnRef>
          <a:fillRef idx="1">
            <a:schemeClr val="lt1"/>
          </a:fillRef>
          <a:effectRef idx="0">
            <a:schemeClr val="accent3"/>
          </a:effectRef>
          <a:fontRef idx="minor">
            <a:schemeClr val="dk1"/>
          </a:fontRef>
        </dgm:style>
      </dgm:prSet>
      <dgm:spPr/>
      <dgm:t>
        <a:bodyPr/>
        <a:lstStyle/>
        <a:p>
          <a:r>
            <a:rPr lang="mn-MN" sz="1400" dirty="0">
              <a:latin typeface="Arial" panose="020B0604020202020204" pitchFamily="34" charset="0"/>
              <a:cs typeface="Arial" panose="020B0604020202020204" pitchFamily="34" charset="0"/>
            </a:rPr>
            <a:t>Захиалагчаас оронзайн өгөгдөл хүлээн авч бүрдүүлэх</a:t>
          </a:r>
          <a:endParaRPr lang="en-US" sz="1400" dirty="0">
            <a:latin typeface="Arial" panose="020B0604020202020204" pitchFamily="34" charset="0"/>
            <a:cs typeface="Arial" panose="020B0604020202020204" pitchFamily="34" charset="0"/>
          </a:endParaRPr>
        </a:p>
      </dgm:t>
    </dgm:pt>
    <dgm:pt modelId="{81DCC8F4-2584-4474-92FF-02D2D1015055}" type="parTrans" cxnId="{6E2DC608-76D9-479C-8065-80527AC8042F}">
      <dgm:prSet/>
      <dgm:spPr/>
      <dgm:t>
        <a:bodyPr/>
        <a:lstStyle/>
        <a:p>
          <a:endParaRPr lang="en-US">
            <a:latin typeface="Arial" panose="020B0604020202020204" pitchFamily="34" charset="0"/>
            <a:cs typeface="Arial" panose="020B0604020202020204" pitchFamily="34" charset="0"/>
          </a:endParaRPr>
        </a:p>
      </dgm:t>
    </dgm:pt>
    <dgm:pt modelId="{6AA2A805-B4FD-4108-A922-0E6BC268023E}" type="sibTrans" cxnId="{6E2DC608-76D9-479C-8065-80527AC8042F}">
      <dgm:prSet/>
      <dgm:spPr/>
      <dgm:t>
        <a:bodyPr/>
        <a:lstStyle/>
        <a:p>
          <a:endParaRPr lang="en-US">
            <a:latin typeface="Arial" panose="020B0604020202020204" pitchFamily="34" charset="0"/>
            <a:cs typeface="Arial" panose="020B0604020202020204" pitchFamily="34" charset="0"/>
          </a:endParaRPr>
        </a:p>
      </dgm:t>
    </dgm:pt>
    <dgm:pt modelId="{09349C08-1031-4D2B-91E7-713A140D7DF3}">
      <dgm:prSet phldrT="[Text]">
        <dgm:style>
          <a:lnRef idx="3">
            <a:schemeClr val="lt1"/>
          </a:lnRef>
          <a:fillRef idx="1">
            <a:schemeClr val="accent4"/>
          </a:fillRef>
          <a:effectRef idx="1">
            <a:schemeClr val="accent4"/>
          </a:effectRef>
          <a:fontRef idx="minor">
            <a:schemeClr val="lt1"/>
          </a:fontRef>
        </dgm:style>
      </dgm:prSet>
      <dgm:spPr/>
      <dgm:t>
        <a:bodyPr/>
        <a:lstStyle/>
        <a:p>
          <a:r>
            <a:rPr lang="mn-MN" dirty="0">
              <a:latin typeface="Arial" panose="020B0604020202020204" pitchFamily="34" charset="0"/>
              <a:cs typeface="Arial" panose="020B0604020202020204" pitchFamily="34" charset="0"/>
            </a:rPr>
            <a:t>Стандарт</a:t>
          </a:r>
          <a:endParaRPr lang="en-US" dirty="0">
            <a:latin typeface="Arial" panose="020B0604020202020204" pitchFamily="34" charset="0"/>
            <a:cs typeface="Arial" panose="020B0604020202020204" pitchFamily="34" charset="0"/>
          </a:endParaRPr>
        </a:p>
      </dgm:t>
    </dgm:pt>
    <dgm:pt modelId="{36F01393-1C6C-48A7-85E7-0D3D787365CF}" type="parTrans" cxnId="{13E95A7E-9E71-46D1-BE61-F52964D16FF2}">
      <dgm:prSet/>
      <dgm:spPr/>
      <dgm:t>
        <a:bodyPr/>
        <a:lstStyle/>
        <a:p>
          <a:endParaRPr lang="en-US">
            <a:latin typeface="Arial" panose="020B0604020202020204" pitchFamily="34" charset="0"/>
            <a:cs typeface="Arial" panose="020B0604020202020204" pitchFamily="34" charset="0"/>
          </a:endParaRPr>
        </a:p>
      </dgm:t>
    </dgm:pt>
    <dgm:pt modelId="{DC784BA0-105E-48C3-B295-901B16AEB31B}" type="sibTrans" cxnId="{13E95A7E-9E71-46D1-BE61-F52964D16FF2}">
      <dgm:prSet/>
      <dgm:spPr>
        <a:gradFill rotWithShape="0">
          <a:gsLst>
            <a:gs pos="0">
              <a:schemeClr val="accent4"/>
            </a:gs>
            <a:gs pos="100000">
              <a:srgbClr val="00B050"/>
            </a:gs>
          </a:gsLst>
          <a:lin ang="0" scaled="0"/>
        </a:gradFill>
      </dgm:spPr>
      <dgm:t>
        <a:bodyPr/>
        <a:lstStyle/>
        <a:p>
          <a:endParaRPr lang="en-US">
            <a:latin typeface="Arial" panose="020B0604020202020204" pitchFamily="34" charset="0"/>
            <a:cs typeface="Arial" panose="020B0604020202020204" pitchFamily="34" charset="0"/>
          </a:endParaRPr>
        </a:p>
      </dgm:t>
    </dgm:pt>
    <dgm:pt modelId="{3F9110EB-37EF-49AB-97BC-58F4CCD2981A}">
      <dgm:prSet phldrT="[Text]" custT="1">
        <dgm:style>
          <a:lnRef idx="2">
            <a:schemeClr val="accent4"/>
          </a:lnRef>
          <a:fillRef idx="1">
            <a:schemeClr val="lt1"/>
          </a:fillRef>
          <a:effectRef idx="0">
            <a:schemeClr val="accent4"/>
          </a:effectRef>
          <a:fontRef idx="minor">
            <a:schemeClr val="dk1"/>
          </a:fontRef>
        </dgm:style>
      </dgm:prSet>
      <dgm:spPr/>
      <dgm:t>
        <a:bodyPr/>
        <a:lstStyle/>
        <a:p>
          <a:r>
            <a:rPr lang="mn-MN" sz="1400" dirty="0">
              <a:latin typeface="Arial" panose="020B0604020202020204" pitchFamily="34" charset="0"/>
              <a:cs typeface="Arial" panose="020B0604020202020204" pitchFamily="34" charset="0"/>
            </a:rPr>
            <a:t>16 суурь оронзайн өгөгдөл бүрдүүлэх стандарт боловсруулах</a:t>
          </a:r>
          <a:endParaRPr lang="en-US" sz="1400" dirty="0">
            <a:latin typeface="Arial" panose="020B0604020202020204" pitchFamily="34" charset="0"/>
            <a:cs typeface="Arial" panose="020B0604020202020204" pitchFamily="34" charset="0"/>
          </a:endParaRPr>
        </a:p>
      </dgm:t>
    </dgm:pt>
    <dgm:pt modelId="{F41598EF-FC4C-44D5-93A2-E9CB7CB64731}" type="parTrans" cxnId="{C583478C-BF8B-40F4-BC19-9D5AC07EE02C}">
      <dgm:prSet/>
      <dgm:spPr/>
      <dgm:t>
        <a:bodyPr/>
        <a:lstStyle/>
        <a:p>
          <a:endParaRPr lang="en-US">
            <a:latin typeface="Arial" panose="020B0604020202020204" pitchFamily="34" charset="0"/>
            <a:cs typeface="Arial" panose="020B0604020202020204" pitchFamily="34" charset="0"/>
          </a:endParaRPr>
        </a:p>
      </dgm:t>
    </dgm:pt>
    <dgm:pt modelId="{044CD762-5BDF-4752-87CC-CF57A3A7A58A}" type="sibTrans" cxnId="{C583478C-BF8B-40F4-BC19-9D5AC07EE02C}">
      <dgm:prSet/>
      <dgm:spPr/>
      <dgm:t>
        <a:bodyPr/>
        <a:lstStyle/>
        <a:p>
          <a:endParaRPr lang="en-US">
            <a:latin typeface="Arial" panose="020B0604020202020204" pitchFamily="34" charset="0"/>
            <a:cs typeface="Arial" panose="020B0604020202020204" pitchFamily="34" charset="0"/>
          </a:endParaRPr>
        </a:p>
      </dgm:t>
    </dgm:pt>
    <dgm:pt modelId="{831A47A7-53C4-4F26-8448-DDDDAE54E7C0}">
      <dgm:prSet phldrT="[Text]">
        <dgm:style>
          <a:lnRef idx="3">
            <a:schemeClr val="lt1"/>
          </a:lnRef>
          <a:fillRef idx="1">
            <a:schemeClr val="accent2"/>
          </a:fillRef>
          <a:effectRef idx="1">
            <a:schemeClr val="accent2"/>
          </a:effectRef>
          <a:fontRef idx="minor">
            <a:schemeClr val="lt1"/>
          </a:fontRef>
        </dgm:style>
      </dgm:prSet>
      <dgm:spPr>
        <a:solidFill>
          <a:srgbClr val="00B050"/>
        </a:solidFill>
      </dgm:spPr>
      <dgm:t>
        <a:bodyPr/>
        <a:lstStyle/>
        <a:p>
          <a:r>
            <a:rPr lang="mn-MN" dirty="0">
              <a:latin typeface="Arial" panose="020B0604020202020204" pitchFamily="34" charset="0"/>
              <a:cs typeface="Arial" panose="020B0604020202020204" pitchFamily="34" charset="0"/>
            </a:rPr>
            <a:t>Хөрвүүлэлт</a:t>
          </a:r>
          <a:endParaRPr lang="en-US" dirty="0">
            <a:latin typeface="Arial" panose="020B0604020202020204" pitchFamily="34" charset="0"/>
            <a:cs typeface="Arial" panose="020B0604020202020204" pitchFamily="34" charset="0"/>
          </a:endParaRPr>
        </a:p>
      </dgm:t>
    </dgm:pt>
    <dgm:pt modelId="{2FFE5A5B-CE31-44C5-ADFC-118790AABBCD}" type="parTrans" cxnId="{5C72B578-7432-41DB-9124-2AAE51C89E9A}">
      <dgm:prSet/>
      <dgm:spPr/>
      <dgm:t>
        <a:bodyPr/>
        <a:lstStyle/>
        <a:p>
          <a:endParaRPr lang="en-US">
            <a:latin typeface="Arial" panose="020B0604020202020204" pitchFamily="34" charset="0"/>
            <a:cs typeface="Arial" panose="020B0604020202020204" pitchFamily="34" charset="0"/>
          </a:endParaRPr>
        </a:p>
      </dgm:t>
    </dgm:pt>
    <dgm:pt modelId="{1A0826F7-1D7E-478A-8F5F-7CED4802BEB2}" type="sibTrans" cxnId="{5C72B578-7432-41DB-9124-2AAE51C89E9A}">
      <dgm:prSet/>
      <dgm:spPr>
        <a:gradFill rotWithShape="0">
          <a:gsLst>
            <a:gs pos="0">
              <a:srgbClr val="00B050"/>
            </a:gs>
            <a:gs pos="79000">
              <a:schemeClr val="accent1"/>
            </a:gs>
          </a:gsLst>
          <a:lin ang="0" scaled="0"/>
        </a:gradFill>
      </dgm:spPr>
      <dgm:t>
        <a:bodyPr/>
        <a:lstStyle/>
        <a:p>
          <a:endParaRPr lang="en-US">
            <a:latin typeface="Arial" panose="020B0604020202020204" pitchFamily="34" charset="0"/>
            <a:cs typeface="Arial" panose="020B0604020202020204" pitchFamily="34" charset="0"/>
          </a:endParaRPr>
        </a:p>
      </dgm:t>
    </dgm:pt>
    <dgm:pt modelId="{D4B50214-DBE3-4AA8-9DC5-CDEB0E9F7A5D}">
      <dgm:prSet phldrT="[Text]" custT="1">
        <dgm:style>
          <a:lnRef idx="2">
            <a:schemeClr val="accent1"/>
          </a:lnRef>
          <a:fillRef idx="1">
            <a:schemeClr val="lt1"/>
          </a:fillRef>
          <a:effectRef idx="0">
            <a:schemeClr val="accent1"/>
          </a:effectRef>
          <a:fontRef idx="minor">
            <a:schemeClr val="dk1"/>
          </a:fontRef>
        </dgm:style>
      </dgm:prSet>
      <dgm:spPr>
        <a:ln/>
      </dgm:spPr>
      <dgm:t>
        <a:bodyPr/>
        <a:lstStyle/>
        <a:p>
          <a:r>
            <a:rPr lang="mn-MN" sz="1400" dirty="0">
              <a:latin typeface="Arial" panose="020B0604020202020204" pitchFamily="34" charset="0"/>
              <a:cs typeface="Arial" panose="020B0604020202020204" pitchFamily="34" charset="0"/>
            </a:rPr>
            <a:t>Хөрвүүлсэн өгөгдлийн стандартад заасан шаардлагын дагуу мэдээллийн сан үүсгэх</a:t>
          </a:r>
          <a:endParaRPr lang="en-US" sz="1400" dirty="0">
            <a:latin typeface="Arial" panose="020B0604020202020204" pitchFamily="34" charset="0"/>
            <a:cs typeface="Arial" panose="020B0604020202020204" pitchFamily="34" charset="0"/>
          </a:endParaRPr>
        </a:p>
      </dgm:t>
    </dgm:pt>
    <dgm:pt modelId="{E4FF59CC-7CC9-46EA-AEEC-B40BF5B3AA22}" type="parTrans" cxnId="{3C5883D5-2176-4194-BA42-0ADDF1B82132}">
      <dgm:prSet/>
      <dgm:spPr/>
      <dgm:t>
        <a:bodyPr/>
        <a:lstStyle/>
        <a:p>
          <a:endParaRPr lang="en-US">
            <a:latin typeface="Arial" panose="020B0604020202020204" pitchFamily="34" charset="0"/>
            <a:cs typeface="Arial" panose="020B0604020202020204" pitchFamily="34" charset="0"/>
          </a:endParaRPr>
        </a:p>
      </dgm:t>
    </dgm:pt>
    <dgm:pt modelId="{A37A3EC6-0BAB-45E4-A135-C81D19FB45A6}" type="sibTrans" cxnId="{3C5883D5-2176-4194-BA42-0ADDF1B82132}">
      <dgm:prSet/>
      <dgm:spPr/>
      <dgm:t>
        <a:bodyPr/>
        <a:lstStyle/>
        <a:p>
          <a:endParaRPr lang="en-US">
            <a:latin typeface="Arial" panose="020B0604020202020204" pitchFamily="34" charset="0"/>
            <a:cs typeface="Arial" panose="020B0604020202020204" pitchFamily="34" charset="0"/>
          </a:endParaRPr>
        </a:p>
      </dgm:t>
    </dgm:pt>
    <dgm:pt modelId="{1DF44715-D1D6-432A-B998-98B1D0E47E81}">
      <dgm:prSet phldrT="[Text]">
        <dgm:style>
          <a:lnRef idx="3">
            <a:schemeClr val="lt1"/>
          </a:lnRef>
          <a:fillRef idx="1">
            <a:schemeClr val="accent1"/>
          </a:fillRef>
          <a:effectRef idx="1">
            <a:schemeClr val="accent1"/>
          </a:effectRef>
          <a:fontRef idx="minor">
            <a:schemeClr val="lt1"/>
          </a:fontRef>
        </dgm:style>
      </dgm:prSet>
      <dgm:spPr/>
      <dgm:t>
        <a:bodyPr/>
        <a:lstStyle/>
        <a:p>
          <a:r>
            <a:rPr lang="mn-MN" dirty="0">
              <a:latin typeface="Arial" panose="020B0604020202020204" pitchFamily="34" charset="0"/>
              <a:cs typeface="Arial" panose="020B0604020202020204" pitchFamily="34" charset="0"/>
            </a:rPr>
            <a:t>Мэдээллийн сан </a:t>
          </a:r>
          <a:endParaRPr lang="en-US" dirty="0">
            <a:latin typeface="Arial" panose="020B0604020202020204" pitchFamily="34" charset="0"/>
            <a:cs typeface="Arial" panose="020B0604020202020204" pitchFamily="34" charset="0"/>
          </a:endParaRPr>
        </a:p>
      </dgm:t>
    </dgm:pt>
    <dgm:pt modelId="{ADDB051E-2EA8-47E0-860B-A7F2DE7070B7}" type="parTrans" cxnId="{28B13907-A901-4FB5-BE88-5B4D0F0A23E4}">
      <dgm:prSet/>
      <dgm:spPr/>
      <dgm:t>
        <a:bodyPr/>
        <a:lstStyle/>
        <a:p>
          <a:endParaRPr lang="en-US">
            <a:latin typeface="Arial" panose="020B0604020202020204" pitchFamily="34" charset="0"/>
            <a:cs typeface="Arial" panose="020B0604020202020204" pitchFamily="34" charset="0"/>
          </a:endParaRPr>
        </a:p>
      </dgm:t>
    </dgm:pt>
    <dgm:pt modelId="{77B02095-CD80-4955-ADFF-5F0F4C58B282}" type="sibTrans" cxnId="{28B13907-A901-4FB5-BE88-5B4D0F0A23E4}">
      <dgm:prSet/>
      <dgm:spPr/>
      <dgm:t>
        <a:bodyPr/>
        <a:lstStyle/>
        <a:p>
          <a:endParaRPr lang="en-US">
            <a:latin typeface="Arial" panose="020B0604020202020204" pitchFamily="34" charset="0"/>
            <a:cs typeface="Arial" panose="020B0604020202020204" pitchFamily="34" charset="0"/>
          </a:endParaRPr>
        </a:p>
      </dgm:t>
    </dgm:pt>
    <dgm:pt modelId="{99D0256F-415E-4D30-ACB8-3AB7CF0BCD7F}">
      <dgm:prSet phldrT="[Text]" custT="1">
        <dgm:style>
          <a:lnRef idx="2">
            <a:schemeClr val="accent3"/>
          </a:lnRef>
          <a:fillRef idx="1">
            <a:schemeClr val="lt1"/>
          </a:fillRef>
          <a:effectRef idx="0">
            <a:schemeClr val="accent3"/>
          </a:effectRef>
          <a:fontRef idx="minor">
            <a:schemeClr val="dk1"/>
          </a:fontRef>
        </dgm:style>
      </dgm:prSet>
      <dgm:spPr/>
      <dgm:t>
        <a:bodyPr/>
        <a:lstStyle/>
        <a:p>
          <a:r>
            <a:rPr lang="mn-MN" sz="1400" dirty="0">
              <a:latin typeface="Arial" panose="020B0604020202020204" pitchFamily="34" charset="0"/>
              <a:cs typeface="Arial" panose="020B0604020202020204" pitchFamily="34" charset="0"/>
            </a:rPr>
            <a:t>Өгөгдлийн бүрдэл, алдааг шалгах</a:t>
          </a:r>
          <a:endParaRPr lang="en-US" sz="1400" dirty="0">
            <a:latin typeface="Arial" panose="020B0604020202020204" pitchFamily="34" charset="0"/>
            <a:cs typeface="Arial" panose="020B0604020202020204" pitchFamily="34" charset="0"/>
          </a:endParaRPr>
        </a:p>
      </dgm:t>
    </dgm:pt>
    <dgm:pt modelId="{72983218-0473-4340-934F-6E79D41346CE}" type="parTrans" cxnId="{B8E953A1-96C9-49F3-81BB-54B1127246C5}">
      <dgm:prSet/>
      <dgm:spPr/>
      <dgm:t>
        <a:bodyPr/>
        <a:lstStyle/>
        <a:p>
          <a:endParaRPr lang="en-US">
            <a:latin typeface="Arial" panose="020B0604020202020204" pitchFamily="34" charset="0"/>
            <a:cs typeface="Arial" panose="020B0604020202020204" pitchFamily="34" charset="0"/>
          </a:endParaRPr>
        </a:p>
      </dgm:t>
    </dgm:pt>
    <dgm:pt modelId="{E35C7EFE-D633-460B-B921-0E081D06FA00}" type="sibTrans" cxnId="{B8E953A1-96C9-49F3-81BB-54B1127246C5}">
      <dgm:prSet/>
      <dgm:spPr/>
      <dgm:t>
        <a:bodyPr/>
        <a:lstStyle/>
        <a:p>
          <a:endParaRPr lang="en-US">
            <a:latin typeface="Arial" panose="020B0604020202020204" pitchFamily="34" charset="0"/>
            <a:cs typeface="Arial" panose="020B0604020202020204" pitchFamily="34" charset="0"/>
          </a:endParaRPr>
        </a:p>
      </dgm:t>
    </dgm:pt>
    <dgm:pt modelId="{A8AC5DEF-E47C-4E75-9EF3-DBCF17CE3715}">
      <dgm:prSet custT="1">
        <dgm:style>
          <a:lnRef idx="2">
            <a:schemeClr val="accent6"/>
          </a:lnRef>
          <a:fillRef idx="1">
            <a:schemeClr val="lt1"/>
          </a:fillRef>
          <a:effectRef idx="0">
            <a:schemeClr val="accent6"/>
          </a:effectRef>
          <a:fontRef idx="minor">
            <a:schemeClr val="dk1"/>
          </a:fontRef>
        </dgm:style>
      </dgm:prSet>
      <dgm:spPr>
        <a:ln>
          <a:solidFill>
            <a:srgbClr val="00B050"/>
          </a:solidFill>
        </a:ln>
      </dgm:spPr>
      <dgm:t>
        <a:bodyPr/>
        <a:lstStyle/>
        <a:p>
          <a:r>
            <a:rPr lang="mn-MN" sz="1400" dirty="0">
              <a:latin typeface="Arial" panose="020B0604020202020204" pitchFamily="34" charset="0"/>
              <a:cs typeface="Arial" panose="020B0604020202020204" pitchFamily="34" charset="0"/>
            </a:rPr>
            <a:t>Стандартын дагуу оронзайн өгөгдлийг хөрвүүлэх</a:t>
          </a:r>
          <a:endParaRPr lang="en-US" sz="1400" dirty="0">
            <a:latin typeface="Arial" panose="020B0604020202020204" pitchFamily="34" charset="0"/>
            <a:cs typeface="Arial" panose="020B0604020202020204" pitchFamily="34" charset="0"/>
          </a:endParaRPr>
        </a:p>
      </dgm:t>
    </dgm:pt>
    <dgm:pt modelId="{9D9B2CE1-9327-473F-9994-0D21DCFBB275}" type="parTrans" cxnId="{51B1664D-D415-49EE-A65D-11DF6391DED6}">
      <dgm:prSet/>
      <dgm:spPr/>
      <dgm:t>
        <a:bodyPr/>
        <a:lstStyle/>
        <a:p>
          <a:endParaRPr lang="en-US">
            <a:latin typeface="Arial" panose="020B0604020202020204" pitchFamily="34" charset="0"/>
            <a:cs typeface="Arial" panose="020B0604020202020204" pitchFamily="34" charset="0"/>
          </a:endParaRPr>
        </a:p>
      </dgm:t>
    </dgm:pt>
    <dgm:pt modelId="{72AF3773-D6EA-49DB-962F-D66B496B6828}" type="sibTrans" cxnId="{51B1664D-D415-49EE-A65D-11DF6391DED6}">
      <dgm:prSet/>
      <dgm:spPr/>
      <dgm:t>
        <a:bodyPr/>
        <a:lstStyle/>
        <a:p>
          <a:endParaRPr lang="en-US">
            <a:latin typeface="Arial" panose="020B0604020202020204" pitchFamily="34" charset="0"/>
            <a:cs typeface="Arial" panose="020B0604020202020204" pitchFamily="34" charset="0"/>
          </a:endParaRPr>
        </a:p>
      </dgm:t>
    </dgm:pt>
    <dgm:pt modelId="{32A6A172-C359-4E88-88E8-D19740B12772}" type="pres">
      <dgm:prSet presAssocID="{6E7E6BB1-8A85-40D4-8F63-99220F9CEEDE}" presName="Name0" presStyleCnt="0">
        <dgm:presLayoutVars>
          <dgm:dir/>
          <dgm:animLvl val="lvl"/>
          <dgm:resizeHandles val="exact"/>
        </dgm:presLayoutVars>
      </dgm:prSet>
      <dgm:spPr/>
      <dgm:t>
        <a:bodyPr/>
        <a:lstStyle/>
        <a:p>
          <a:endParaRPr lang="en-US"/>
        </a:p>
      </dgm:t>
    </dgm:pt>
    <dgm:pt modelId="{FAB8613B-F67D-4980-8410-F7823A76B913}" type="pres">
      <dgm:prSet presAssocID="{6E7E6BB1-8A85-40D4-8F63-99220F9CEEDE}" presName="tSp" presStyleCnt="0"/>
      <dgm:spPr/>
    </dgm:pt>
    <dgm:pt modelId="{0BE36D6C-BD02-473A-9150-434054DB85CC}" type="pres">
      <dgm:prSet presAssocID="{6E7E6BB1-8A85-40D4-8F63-99220F9CEEDE}" presName="bSp" presStyleCnt="0"/>
      <dgm:spPr/>
    </dgm:pt>
    <dgm:pt modelId="{C2AE0F29-7019-490B-9851-097742DCEEC7}" type="pres">
      <dgm:prSet presAssocID="{6E7E6BB1-8A85-40D4-8F63-99220F9CEEDE}" presName="process" presStyleCnt="0"/>
      <dgm:spPr/>
    </dgm:pt>
    <dgm:pt modelId="{375CC751-D96B-4DA3-8CCB-346EBEED1C66}" type="pres">
      <dgm:prSet presAssocID="{BE6507DD-BA53-4FDD-9708-FEA998346228}" presName="composite1" presStyleCnt="0"/>
      <dgm:spPr/>
    </dgm:pt>
    <dgm:pt modelId="{5DE55E2F-196A-40D6-A438-F43A9B28294A}" type="pres">
      <dgm:prSet presAssocID="{BE6507DD-BA53-4FDD-9708-FEA998346228}" presName="dummyNode1" presStyleLbl="node1" presStyleIdx="0" presStyleCnt="4"/>
      <dgm:spPr/>
    </dgm:pt>
    <dgm:pt modelId="{7DB2AE0D-2E25-4356-B239-8C492259BDD3}" type="pres">
      <dgm:prSet presAssocID="{BE6507DD-BA53-4FDD-9708-FEA998346228}" presName="childNode1" presStyleLbl="bgAcc1" presStyleIdx="0" presStyleCnt="4" custScaleX="126312">
        <dgm:presLayoutVars>
          <dgm:bulletEnabled val="1"/>
        </dgm:presLayoutVars>
      </dgm:prSet>
      <dgm:spPr/>
      <dgm:t>
        <a:bodyPr/>
        <a:lstStyle/>
        <a:p>
          <a:endParaRPr lang="en-US"/>
        </a:p>
      </dgm:t>
    </dgm:pt>
    <dgm:pt modelId="{9BC0D345-5234-4806-8A8F-6CBA302B1D59}" type="pres">
      <dgm:prSet presAssocID="{BE6507DD-BA53-4FDD-9708-FEA998346228}" presName="childNode1tx" presStyleLbl="bgAcc1" presStyleIdx="0" presStyleCnt="4">
        <dgm:presLayoutVars>
          <dgm:bulletEnabled val="1"/>
        </dgm:presLayoutVars>
      </dgm:prSet>
      <dgm:spPr/>
      <dgm:t>
        <a:bodyPr/>
        <a:lstStyle/>
        <a:p>
          <a:endParaRPr lang="en-US"/>
        </a:p>
      </dgm:t>
    </dgm:pt>
    <dgm:pt modelId="{8C409DDB-C3C8-4EBB-918C-7ADB9F8A51B5}" type="pres">
      <dgm:prSet presAssocID="{BE6507DD-BA53-4FDD-9708-FEA998346228}" presName="parentNode1" presStyleLbl="node1" presStyleIdx="0" presStyleCnt="4">
        <dgm:presLayoutVars>
          <dgm:chMax val="1"/>
          <dgm:bulletEnabled val="1"/>
        </dgm:presLayoutVars>
      </dgm:prSet>
      <dgm:spPr/>
      <dgm:t>
        <a:bodyPr/>
        <a:lstStyle/>
        <a:p>
          <a:endParaRPr lang="en-US"/>
        </a:p>
      </dgm:t>
    </dgm:pt>
    <dgm:pt modelId="{7B8C45D9-8D17-49C1-8F86-FA8B79DBC67A}" type="pres">
      <dgm:prSet presAssocID="{BE6507DD-BA53-4FDD-9708-FEA998346228}" presName="connSite1" presStyleCnt="0"/>
      <dgm:spPr/>
    </dgm:pt>
    <dgm:pt modelId="{F918A4C9-D898-466E-A328-710CA6081B6F}" type="pres">
      <dgm:prSet presAssocID="{56A114EC-B5A0-4404-8393-AADDBFD38E5A}" presName="Name9" presStyleLbl="sibTrans2D1" presStyleIdx="0" presStyleCnt="3"/>
      <dgm:spPr/>
      <dgm:t>
        <a:bodyPr/>
        <a:lstStyle/>
        <a:p>
          <a:endParaRPr lang="en-US"/>
        </a:p>
      </dgm:t>
    </dgm:pt>
    <dgm:pt modelId="{E57AD145-C8A7-4890-BA05-794B262961D5}" type="pres">
      <dgm:prSet presAssocID="{09349C08-1031-4D2B-91E7-713A140D7DF3}" presName="composite2" presStyleCnt="0"/>
      <dgm:spPr/>
    </dgm:pt>
    <dgm:pt modelId="{6ED8B95F-6DD9-4C31-9C62-7A18A861F646}" type="pres">
      <dgm:prSet presAssocID="{09349C08-1031-4D2B-91E7-713A140D7DF3}" presName="dummyNode2" presStyleLbl="node1" presStyleIdx="0" presStyleCnt="4"/>
      <dgm:spPr/>
    </dgm:pt>
    <dgm:pt modelId="{1529F02B-B45F-44A8-8EA6-877879A1AFF2}" type="pres">
      <dgm:prSet presAssocID="{09349C08-1031-4D2B-91E7-713A140D7DF3}" presName="childNode2" presStyleLbl="bgAcc1" presStyleIdx="1" presStyleCnt="4" custScaleX="125109">
        <dgm:presLayoutVars>
          <dgm:bulletEnabled val="1"/>
        </dgm:presLayoutVars>
      </dgm:prSet>
      <dgm:spPr/>
      <dgm:t>
        <a:bodyPr/>
        <a:lstStyle/>
        <a:p>
          <a:endParaRPr lang="en-US"/>
        </a:p>
      </dgm:t>
    </dgm:pt>
    <dgm:pt modelId="{4C2C3FD3-1793-464B-A5C9-9AE4ECC47811}" type="pres">
      <dgm:prSet presAssocID="{09349C08-1031-4D2B-91E7-713A140D7DF3}" presName="childNode2tx" presStyleLbl="bgAcc1" presStyleIdx="1" presStyleCnt="4">
        <dgm:presLayoutVars>
          <dgm:bulletEnabled val="1"/>
        </dgm:presLayoutVars>
      </dgm:prSet>
      <dgm:spPr/>
      <dgm:t>
        <a:bodyPr/>
        <a:lstStyle/>
        <a:p>
          <a:endParaRPr lang="en-US"/>
        </a:p>
      </dgm:t>
    </dgm:pt>
    <dgm:pt modelId="{75A3AEDF-1C3F-4C3F-A4C7-42EA24C12A64}" type="pres">
      <dgm:prSet presAssocID="{09349C08-1031-4D2B-91E7-713A140D7DF3}" presName="parentNode2" presStyleLbl="node1" presStyleIdx="1" presStyleCnt="4">
        <dgm:presLayoutVars>
          <dgm:chMax val="0"/>
          <dgm:bulletEnabled val="1"/>
        </dgm:presLayoutVars>
      </dgm:prSet>
      <dgm:spPr/>
      <dgm:t>
        <a:bodyPr/>
        <a:lstStyle/>
        <a:p>
          <a:endParaRPr lang="en-US"/>
        </a:p>
      </dgm:t>
    </dgm:pt>
    <dgm:pt modelId="{58BD913B-6108-4A0B-A3CC-A6247AC989A6}" type="pres">
      <dgm:prSet presAssocID="{09349C08-1031-4D2B-91E7-713A140D7DF3}" presName="connSite2" presStyleCnt="0"/>
      <dgm:spPr/>
    </dgm:pt>
    <dgm:pt modelId="{AF108211-32C0-4384-B564-267E3011F49B}" type="pres">
      <dgm:prSet presAssocID="{DC784BA0-105E-48C3-B295-901B16AEB31B}" presName="Name18" presStyleLbl="sibTrans2D1" presStyleIdx="1" presStyleCnt="3"/>
      <dgm:spPr/>
      <dgm:t>
        <a:bodyPr/>
        <a:lstStyle/>
        <a:p>
          <a:endParaRPr lang="en-US"/>
        </a:p>
      </dgm:t>
    </dgm:pt>
    <dgm:pt modelId="{AA0DD2D0-9844-43FB-8E96-AE1878CC970A}" type="pres">
      <dgm:prSet presAssocID="{831A47A7-53C4-4F26-8448-DDDDAE54E7C0}" presName="composite1" presStyleCnt="0"/>
      <dgm:spPr/>
    </dgm:pt>
    <dgm:pt modelId="{57A0F679-3087-4066-BEEF-E46EBA65E63E}" type="pres">
      <dgm:prSet presAssocID="{831A47A7-53C4-4F26-8448-DDDDAE54E7C0}" presName="dummyNode1" presStyleLbl="node1" presStyleIdx="1" presStyleCnt="4"/>
      <dgm:spPr/>
    </dgm:pt>
    <dgm:pt modelId="{65237BDB-7395-4667-B062-E3F925E580F8}" type="pres">
      <dgm:prSet presAssocID="{831A47A7-53C4-4F26-8448-DDDDAE54E7C0}" presName="childNode1" presStyleLbl="bgAcc1" presStyleIdx="2" presStyleCnt="4" custScaleX="120580">
        <dgm:presLayoutVars>
          <dgm:bulletEnabled val="1"/>
        </dgm:presLayoutVars>
      </dgm:prSet>
      <dgm:spPr/>
      <dgm:t>
        <a:bodyPr/>
        <a:lstStyle/>
        <a:p>
          <a:endParaRPr lang="en-US"/>
        </a:p>
      </dgm:t>
    </dgm:pt>
    <dgm:pt modelId="{73C5D608-091F-4751-A3DA-73F658A12F75}" type="pres">
      <dgm:prSet presAssocID="{831A47A7-53C4-4F26-8448-DDDDAE54E7C0}" presName="childNode1tx" presStyleLbl="bgAcc1" presStyleIdx="2" presStyleCnt="4">
        <dgm:presLayoutVars>
          <dgm:bulletEnabled val="1"/>
        </dgm:presLayoutVars>
      </dgm:prSet>
      <dgm:spPr/>
      <dgm:t>
        <a:bodyPr/>
        <a:lstStyle/>
        <a:p>
          <a:endParaRPr lang="en-US"/>
        </a:p>
      </dgm:t>
    </dgm:pt>
    <dgm:pt modelId="{9BD07F40-7972-490E-BE8F-B816F0FF4E7B}" type="pres">
      <dgm:prSet presAssocID="{831A47A7-53C4-4F26-8448-DDDDAE54E7C0}" presName="parentNode1" presStyleLbl="node1" presStyleIdx="2" presStyleCnt="4">
        <dgm:presLayoutVars>
          <dgm:chMax val="1"/>
          <dgm:bulletEnabled val="1"/>
        </dgm:presLayoutVars>
      </dgm:prSet>
      <dgm:spPr/>
      <dgm:t>
        <a:bodyPr/>
        <a:lstStyle/>
        <a:p>
          <a:endParaRPr lang="en-US"/>
        </a:p>
      </dgm:t>
    </dgm:pt>
    <dgm:pt modelId="{7308A604-6C1C-4633-999D-F6A09028E765}" type="pres">
      <dgm:prSet presAssocID="{831A47A7-53C4-4F26-8448-DDDDAE54E7C0}" presName="connSite1" presStyleCnt="0"/>
      <dgm:spPr/>
    </dgm:pt>
    <dgm:pt modelId="{FCF7FA40-CDA4-4ACF-A2AC-FA528482FEC2}" type="pres">
      <dgm:prSet presAssocID="{1A0826F7-1D7E-478A-8F5F-7CED4802BEB2}" presName="Name9" presStyleLbl="sibTrans2D1" presStyleIdx="2" presStyleCnt="3"/>
      <dgm:spPr/>
      <dgm:t>
        <a:bodyPr/>
        <a:lstStyle/>
        <a:p>
          <a:endParaRPr lang="en-US"/>
        </a:p>
      </dgm:t>
    </dgm:pt>
    <dgm:pt modelId="{1AA12E6E-B36F-4686-9FEA-2401FB27FD0B}" type="pres">
      <dgm:prSet presAssocID="{1DF44715-D1D6-432A-B998-98B1D0E47E81}" presName="composite2" presStyleCnt="0"/>
      <dgm:spPr/>
    </dgm:pt>
    <dgm:pt modelId="{0417CA39-DF68-4873-A29B-64F396D73B93}" type="pres">
      <dgm:prSet presAssocID="{1DF44715-D1D6-432A-B998-98B1D0E47E81}" presName="dummyNode2" presStyleLbl="node1" presStyleIdx="2" presStyleCnt="4"/>
      <dgm:spPr/>
    </dgm:pt>
    <dgm:pt modelId="{98F2580E-693F-40A4-BDCE-8A0952939629}" type="pres">
      <dgm:prSet presAssocID="{1DF44715-D1D6-432A-B998-98B1D0E47E81}" presName="childNode2" presStyleLbl="bgAcc1" presStyleIdx="3" presStyleCnt="4" custScaleX="130281">
        <dgm:presLayoutVars>
          <dgm:bulletEnabled val="1"/>
        </dgm:presLayoutVars>
      </dgm:prSet>
      <dgm:spPr/>
      <dgm:t>
        <a:bodyPr/>
        <a:lstStyle/>
        <a:p>
          <a:endParaRPr lang="en-US"/>
        </a:p>
      </dgm:t>
    </dgm:pt>
    <dgm:pt modelId="{033616DA-09BD-4AEA-B95C-AAEDDC1388B7}" type="pres">
      <dgm:prSet presAssocID="{1DF44715-D1D6-432A-B998-98B1D0E47E81}" presName="childNode2tx" presStyleLbl="bgAcc1" presStyleIdx="3" presStyleCnt="4">
        <dgm:presLayoutVars>
          <dgm:bulletEnabled val="1"/>
        </dgm:presLayoutVars>
      </dgm:prSet>
      <dgm:spPr/>
      <dgm:t>
        <a:bodyPr/>
        <a:lstStyle/>
        <a:p>
          <a:endParaRPr lang="en-US"/>
        </a:p>
      </dgm:t>
    </dgm:pt>
    <dgm:pt modelId="{A6A14EF9-0C1F-4A15-9DBD-634C7F491560}" type="pres">
      <dgm:prSet presAssocID="{1DF44715-D1D6-432A-B998-98B1D0E47E81}" presName="parentNode2" presStyleLbl="node1" presStyleIdx="3" presStyleCnt="4">
        <dgm:presLayoutVars>
          <dgm:chMax val="0"/>
          <dgm:bulletEnabled val="1"/>
        </dgm:presLayoutVars>
      </dgm:prSet>
      <dgm:spPr/>
      <dgm:t>
        <a:bodyPr/>
        <a:lstStyle/>
        <a:p>
          <a:endParaRPr lang="en-US"/>
        </a:p>
      </dgm:t>
    </dgm:pt>
    <dgm:pt modelId="{AAAB2CB6-607C-4F64-B465-23E19A526ECD}" type="pres">
      <dgm:prSet presAssocID="{1DF44715-D1D6-432A-B998-98B1D0E47E81}" presName="connSite2" presStyleCnt="0"/>
      <dgm:spPr/>
    </dgm:pt>
  </dgm:ptLst>
  <dgm:cxnLst>
    <dgm:cxn modelId="{3C5883D5-2176-4194-BA42-0ADDF1B82132}" srcId="{1DF44715-D1D6-432A-B998-98B1D0E47E81}" destId="{D4B50214-DBE3-4AA8-9DC5-CDEB0E9F7A5D}" srcOrd="0" destOrd="0" parTransId="{E4FF59CC-7CC9-46EA-AEEC-B40BF5B3AA22}" sibTransId="{A37A3EC6-0BAB-45E4-A135-C81D19FB45A6}"/>
    <dgm:cxn modelId="{49121E26-7DCB-44AB-8C7D-27EB133E2C27}" type="presOf" srcId="{56A114EC-B5A0-4404-8393-AADDBFD38E5A}" destId="{F918A4C9-D898-466E-A328-710CA6081B6F}" srcOrd="0" destOrd="0" presId="urn:microsoft.com/office/officeart/2005/8/layout/hProcess4"/>
    <dgm:cxn modelId="{BD8610F7-C622-4651-AE0F-024FC3BF2886}" type="presOf" srcId="{A8AC5DEF-E47C-4E75-9EF3-DBCF17CE3715}" destId="{73C5D608-091F-4751-A3DA-73F658A12F75}" srcOrd="1" destOrd="0" presId="urn:microsoft.com/office/officeart/2005/8/layout/hProcess4"/>
    <dgm:cxn modelId="{7E437AB8-0346-4D06-8417-2D2CE1AF5831}" type="presOf" srcId="{BC0565B8-5781-44AD-BE7B-CDD1FD6891AF}" destId="{9BC0D345-5234-4806-8A8F-6CBA302B1D59}" srcOrd="1" destOrd="0" presId="urn:microsoft.com/office/officeart/2005/8/layout/hProcess4"/>
    <dgm:cxn modelId="{DA016F87-8EAF-4424-9EEA-FB56E42F8590}" type="presOf" srcId="{BC0565B8-5781-44AD-BE7B-CDD1FD6891AF}" destId="{7DB2AE0D-2E25-4356-B239-8C492259BDD3}" srcOrd="0" destOrd="0" presId="urn:microsoft.com/office/officeart/2005/8/layout/hProcess4"/>
    <dgm:cxn modelId="{5C72B578-7432-41DB-9124-2AAE51C89E9A}" srcId="{6E7E6BB1-8A85-40D4-8F63-99220F9CEEDE}" destId="{831A47A7-53C4-4F26-8448-DDDDAE54E7C0}" srcOrd="2" destOrd="0" parTransId="{2FFE5A5B-CE31-44C5-ADFC-118790AABBCD}" sibTransId="{1A0826F7-1D7E-478A-8F5F-7CED4802BEB2}"/>
    <dgm:cxn modelId="{A665EC69-9798-408D-8B19-50B7E691817C}" type="presOf" srcId="{6E7E6BB1-8A85-40D4-8F63-99220F9CEEDE}" destId="{32A6A172-C359-4E88-88E8-D19740B12772}" srcOrd="0" destOrd="0" presId="urn:microsoft.com/office/officeart/2005/8/layout/hProcess4"/>
    <dgm:cxn modelId="{40700013-A2BF-437D-A40A-E0358B8800A6}" type="presOf" srcId="{DC784BA0-105E-48C3-B295-901B16AEB31B}" destId="{AF108211-32C0-4384-B564-267E3011F49B}" srcOrd="0" destOrd="0" presId="urn:microsoft.com/office/officeart/2005/8/layout/hProcess4"/>
    <dgm:cxn modelId="{2E3790A0-7644-49F5-B4CC-28554EFD8D6D}" type="presOf" srcId="{3F9110EB-37EF-49AB-97BC-58F4CCD2981A}" destId="{1529F02B-B45F-44A8-8EA6-877879A1AFF2}" srcOrd="0" destOrd="0" presId="urn:microsoft.com/office/officeart/2005/8/layout/hProcess4"/>
    <dgm:cxn modelId="{780C4A04-CF50-4BA2-A539-A534976A7CCD}" type="presOf" srcId="{BE6507DD-BA53-4FDD-9708-FEA998346228}" destId="{8C409DDB-C3C8-4EBB-918C-7ADB9F8A51B5}" srcOrd="0" destOrd="0" presId="urn:microsoft.com/office/officeart/2005/8/layout/hProcess4"/>
    <dgm:cxn modelId="{C583478C-BF8B-40F4-BC19-9D5AC07EE02C}" srcId="{09349C08-1031-4D2B-91E7-713A140D7DF3}" destId="{3F9110EB-37EF-49AB-97BC-58F4CCD2981A}" srcOrd="0" destOrd="0" parTransId="{F41598EF-FC4C-44D5-93A2-E9CB7CB64731}" sibTransId="{044CD762-5BDF-4752-87CC-CF57A3A7A58A}"/>
    <dgm:cxn modelId="{FF9A8F05-6DA2-4B4C-99F7-DA20BE8BF83C}" type="presOf" srcId="{D4B50214-DBE3-4AA8-9DC5-CDEB0E9F7A5D}" destId="{98F2580E-693F-40A4-BDCE-8A0952939629}" srcOrd="0" destOrd="0" presId="urn:microsoft.com/office/officeart/2005/8/layout/hProcess4"/>
    <dgm:cxn modelId="{51B1664D-D415-49EE-A65D-11DF6391DED6}" srcId="{831A47A7-53C4-4F26-8448-DDDDAE54E7C0}" destId="{A8AC5DEF-E47C-4E75-9EF3-DBCF17CE3715}" srcOrd="0" destOrd="0" parTransId="{9D9B2CE1-9327-473F-9994-0D21DCFBB275}" sibTransId="{72AF3773-D6EA-49DB-962F-D66B496B6828}"/>
    <dgm:cxn modelId="{0C17489B-C2B1-4874-AD46-8D92A318C8F1}" srcId="{6E7E6BB1-8A85-40D4-8F63-99220F9CEEDE}" destId="{BE6507DD-BA53-4FDD-9708-FEA998346228}" srcOrd="0" destOrd="0" parTransId="{18A55F6D-5BA5-43C7-8F35-7798C918687F}" sibTransId="{56A114EC-B5A0-4404-8393-AADDBFD38E5A}"/>
    <dgm:cxn modelId="{C6894DF4-700A-4E27-AD3D-66ED43740F2B}" type="presOf" srcId="{99D0256F-415E-4D30-ACB8-3AB7CF0BCD7F}" destId="{9BC0D345-5234-4806-8A8F-6CBA302B1D59}" srcOrd="1" destOrd="1" presId="urn:microsoft.com/office/officeart/2005/8/layout/hProcess4"/>
    <dgm:cxn modelId="{C6968E27-64F6-4D4B-A82B-A3B377A8C9B2}" type="presOf" srcId="{D4B50214-DBE3-4AA8-9DC5-CDEB0E9F7A5D}" destId="{033616DA-09BD-4AEA-B95C-AAEDDC1388B7}" srcOrd="1" destOrd="0" presId="urn:microsoft.com/office/officeart/2005/8/layout/hProcess4"/>
    <dgm:cxn modelId="{13E95A7E-9E71-46D1-BE61-F52964D16FF2}" srcId="{6E7E6BB1-8A85-40D4-8F63-99220F9CEEDE}" destId="{09349C08-1031-4D2B-91E7-713A140D7DF3}" srcOrd="1" destOrd="0" parTransId="{36F01393-1C6C-48A7-85E7-0D3D787365CF}" sibTransId="{DC784BA0-105E-48C3-B295-901B16AEB31B}"/>
    <dgm:cxn modelId="{43F6266C-F823-4500-A25C-A79A58EE4CDA}" type="presOf" srcId="{99D0256F-415E-4D30-ACB8-3AB7CF0BCD7F}" destId="{7DB2AE0D-2E25-4356-B239-8C492259BDD3}" srcOrd="0" destOrd="1" presId="urn:microsoft.com/office/officeart/2005/8/layout/hProcess4"/>
    <dgm:cxn modelId="{B8E953A1-96C9-49F3-81BB-54B1127246C5}" srcId="{BE6507DD-BA53-4FDD-9708-FEA998346228}" destId="{99D0256F-415E-4D30-ACB8-3AB7CF0BCD7F}" srcOrd="1" destOrd="0" parTransId="{72983218-0473-4340-934F-6E79D41346CE}" sibTransId="{E35C7EFE-D633-460B-B921-0E081D06FA00}"/>
    <dgm:cxn modelId="{4B9F43E3-FCB7-4BD5-8831-A753DBC68C9C}" type="presOf" srcId="{831A47A7-53C4-4F26-8448-DDDDAE54E7C0}" destId="{9BD07F40-7972-490E-BE8F-B816F0FF4E7B}" srcOrd="0" destOrd="0" presId="urn:microsoft.com/office/officeart/2005/8/layout/hProcess4"/>
    <dgm:cxn modelId="{157E8651-4C5B-4A70-8433-6D50BCF55DDF}" type="presOf" srcId="{09349C08-1031-4D2B-91E7-713A140D7DF3}" destId="{75A3AEDF-1C3F-4C3F-A4C7-42EA24C12A64}" srcOrd="0" destOrd="0" presId="urn:microsoft.com/office/officeart/2005/8/layout/hProcess4"/>
    <dgm:cxn modelId="{28B13907-A901-4FB5-BE88-5B4D0F0A23E4}" srcId="{6E7E6BB1-8A85-40D4-8F63-99220F9CEEDE}" destId="{1DF44715-D1D6-432A-B998-98B1D0E47E81}" srcOrd="3" destOrd="0" parTransId="{ADDB051E-2EA8-47E0-860B-A7F2DE7070B7}" sibTransId="{77B02095-CD80-4955-ADFF-5F0F4C58B282}"/>
    <dgm:cxn modelId="{6E2DC608-76D9-479C-8065-80527AC8042F}" srcId="{BE6507DD-BA53-4FDD-9708-FEA998346228}" destId="{BC0565B8-5781-44AD-BE7B-CDD1FD6891AF}" srcOrd="0" destOrd="0" parTransId="{81DCC8F4-2584-4474-92FF-02D2D1015055}" sibTransId="{6AA2A805-B4FD-4108-A922-0E6BC268023E}"/>
    <dgm:cxn modelId="{FABB925A-F468-4EA9-A16D-23F50545632C}" type="presOf" srcId="{3F9110EB-37EF-49AB-97BC-58F4CCD2981A}" destId="{4C2C3FD3-1793-464B-A5C9-9AE4ECC47811}" srcOrd="1" destOrd="0" presId="urn:microsoft.com/office/officeart/2005/8/layout/hProcess4"/>
    <dgm:cxn modelId="{46025812-BFD0-4D0F-AFE3-2576AB15644B}" type="presOf" srcId="{1DF44715-D1D6-432A-B998-98B1D0E47E81}" destId="{A6A14EF9-0C1F-4A15-9DBD-634C7F491560}" srcOrd="0" destOrd="0" presId="urn:microsoft.com/office/officeart/2005/8/layout/hProcess4"/>
    <dgm:cxn modelId="{F4E4CA25-2C88-405D-8445-BAA0CD357B7F}" type="presOf" srcId="{A8AC5DEF-E47C-4E75-9EF3-DBCF17CE3715}" destId="{65237BDB-7395-4667-B062-E3F925E580F8}" srcOrd="0" destOrd="0" presId="urn:microsoft.com/office/officeart/2005/8/layout/hProcess4"/>
    <dgm:cxn modelId="{B2667A10-75C1-47F4-9D88-8C612EE1BA67}" type="presOf" srcId="{1A0826F7-1D7E-478A-8F5F-7CED4802BEB2}" destId="{FCF7FA40-CDA4-4ACF-A2AC-FA528482FEC2}" srcOrd="0" destOrd="0" presId="urn:microsoft.com/office/officeart/2005/8/layout/hProcess4"/>
    <dgm:cxn modelId="{4F527B06-48F6-4D37-82A4-C795D9407412}" type="presParOf" srcId="{32A6A172-C359-4E88-88E8-D19740B12772}" destId="{FAB8613B-F67D-4980-8410-F7823A76B913}" srcOrd="0" destOrd="0" presId="urn:microsoft.com/office/officeart/2005/8/layout/hProcess4"/>
    <dgm:cxn modelId="{FC97D37F-DE35-400D-9A88-3EF767E44015}" type="presParOf" srcId="{32A6A172-C359-4E88-88E8-D19740B12772}" destId="{0BE36D6C-BD02-473A-9150-434054DB85CC}" srcOrd="1" destOrd="0" presId="urn:microsoft.com/office/officeart/2005/8/layout/hProcess4"/>
    <dgm:cxn modelId="{C577CDE0-8D4A-4191-BEF3-53D17277632F}" type="presParOf" srcId="{32A6A172-C359-4E88-88E8-D19740B12772}" destId="{C2AE0F29-7019-490B-9851-097742DCEEC7}" srcOrd="2" destOrd="0" presId="urn:microsoft.com/office/officeart/2005/8/layout/hProcess4"/>
    <dgm:cxn modelId="{0FA475CE-00FF-4FB5-8B01-C6FAF31D0027}" type="presParOf" srcId="{C2AE0F29-7019-490B-9851-097742DCEEC7}" destId="{375CC751-D96B-4DA3-8CCB-346EBEED1C66}" srcOrd="0" destOrd="0" presId="urn:microsoft.com/office/officeart/2005/8/layout/hProcess4"/>
    <dgm:cxn modelId="{0E6B0C98-6883-4182-A17A-C9967AD6C9C3}" type="presParOf" srcId="{375CC751-D96B-4DA3-8CCB-346EBEED1C66}" destId="{5DE55E2F-196A-40D6-A438-F43A9B28294A}" srcOrd="0" destOrd="0" presId="urn:microsoft.com/office/officeart/2005/8/layout/hProcess4"/>
    <dgm:cxn modelId="{5EC80D92-ECC2-4C06-9DEA-3CC10CD48DF7}" type="presParOf" srcId="{375CC751-D96B-4DA3-8CCB-346EBEED1C66}" destId="{7DB2AE0D-2E25-4356-B239-8C492259BDD3}" srcOrd="1" destOrd="0" presId="urn:microsoft.com/office/officeart/2005/8/layout/hProcess4"/>
    <dgm:cxn modelId="{A35EF543-0C60-41AB-B155-BC15D269B847}" type="presParOf" srcId="{375CC751-D96B-4DA3-8CCB-346EBEED1C66}" destId="{9BC0D345-5234-4806-8A8F-6CBA302B1D59}" srcOrd="2" destOrd="0" presId="urn:microsoft.com/office/officeart/2005/8/layout/hProcess4"/>
    <dgm:cxn modelId="{9B816516-FE77-4B00-A861-5A81ABE428A5}" type="presParOf" srcId="{375CC751-D96B-4DA3-8CCB-346EBEED1C66}" destId="{8C409DDB-C3C8-4EBB-918C-7ADB9F8A51B5}" srcOrd="3" destOrd="0" presId="urn:microsoft.com/office/officeart/2005/8/layout/hProcess4"/>
    <dgm:cxn modelId="{05DA9B76-904C-4313-85A9-F94AE6028499}" type="presParOf" srcId="{375CC751-D96B-4DA3-8CCB-346EBEED1C66}" destId="{7B8C45D9-8D17-49C1-8F86-FA8B79DBC67A}" srcOrd="4" destOrd="0" presId="urn:microsoft.com/office/officeart/2005/8/layout/hProcess4"/>
    <dgm:cxn modelId="{477E62F5-4CF2-43FD-A7DE-E295C469997C}" type="presParOf" srcId="{C2AE0F29-7019-490B-9851-097742DCEEC7}" destId="{F918A4C9-D898-466E-A328-710CA6081B6F}" srcOrd="1" destOrd="0" presId="urn:microsoft.com/office/officeart/2005/8/layout/hProcess4"/>
    <dgm:cxn modelId="{FCDDD534-7482-4C2C-8B36-04C2536EFC5D}" type="presParOf" srcId="{C2AE0F29-7019-490B-9851-097742DCEEC7}" destId="{E57AD145-C8A7-4890-BA05-794B262961D5}" srcOrd="2" destOrd="0" presId="urn:microsoft.com/office/officeart/2005/8/layout/hProcess4"/>
    <dgm:cxn modelId="{29769C2C-B2BF-4BD9-9569-BB7DD24CB81D}" type="presParOf" srcId="{E57AD145-C8A7-4890-BA05-794B262961D5}" destId="{6ED8B95F-6DD9-4C31-9C62-7A18A861F646}" srcOrd="0" destOrd="0" presId="urn:microsoft.com/office/officeart/2005/8/layout/hProcess4"/>
    <dgm:cxn modelId="{A646E02A-B121-466B-A4CE-12C0CAFC8A4D}" type="presParOf" srcId="{E57AD145-C8A7-4890-BA05-794B262961D5}" destId="{1529F02B-B45F-44A8-8EA6-877879A1AFF2}" srcOrd="1" destOrd="0" presId="urn:microsoft.com/office/officeart/2005/8/layout/hProcess4"/>
    <dgm:cxn modelId="{F1F7EA63-E7C4-46C8-9093-D48D7DF1667D}" type="presParOf" srcId="{E57AD145-C8A7-4890-BA05-794B262961D5}" destId="{4C2C3FD3-1793-464B-A5C9-9AE4ECC47811}" srcOrd="2" destOrd="0" presId="urn:microsoft.com/office/officeart/2005/8/layout/hProcess4"/>
    <dgm:cxn modelId="{82AC9864-20AC-41D2-BDDC-8B65A33EC954}" type="presParOf" srcId="{E57AD145-C8A7-4890-BA05-794B262961D5}" destId="{75A3AEDF-1C3F-4C3F-A4C7-42EA24C12A64}" srcOrd="3" destOrd="0" presId="urn:microsoft.com/office/officeart/2005/8/layout/hProcess4"/>
    <dgm:cxn modelId="{9A490895-90B2-45AC-AB1D-94327F5B74C0}" type="presParOf" srcId="{E57AD145-C8A7-4890-BA05-794B262961D5}" destId="{58BD913B-6108-4A0B-A3CC-A6247AC989A6}" srcOrd="4" destOrd="0" presId="urn:microsoft.com/office/officeart/2005/8/layout/hProcess4"/>
    <dgm:cxn modelId="{EB3D4D4D-CF11-41B5-955B-D83C8A4B1597}" type="presParOf" srcId="{C2AE0F29-7019-490B-9851-097742DCEEC7}" destId="{AF108211-32C0-4384-B564-267E3011F49B}" srcOrd="3" destOrd="0" presId="urn:microsoft.com/office/officeart/2005/8/layout/hProcess4"/>
    <dgm:cxn modelId="{2A6BBFBB-1304-4F02-9DF5-B8F97F27F058}" type="presParOf" srcId="{C2AE0F29-7019-490B-9851-097742DCEEC7}" destId="{AA0DD2D0-9844-43FB-8E96-AE1878CC970A}" srcOrd="4" destOrd="0" presId="urn:microsoft.com/office/officeart/2005/8/layout/hProcess4"/>
    <dgm:cxn modelId="{3C2D1526-51F1-493C-82A3-975DA91ED395}" type="presParOf" srcId="{AA0DD2D0-9844-43FB-8E96-AE1878CC970A}" destId="{57A0F679-3087-4066-BEEF-E46EBA65E63E}" srcOrd="0" destOrd="0" presId="urn:microsoft.com/office/officeart/2005/8/layout/hProcess4"/>
    <dgm:cxn modelId="{37493140-8663-4254-9E6F-8E9D04413EDA}" type="presParOf" srcId="{AA0DD2D0-9844-43FB-8E96-AE1878CC970A}" destId="{65237BDB-7395-4667-B062-E3F925E580F8}" srcOrd="1" destOrd="0" presId="urn:microsoft.com/office/officeart/2005/8/layout/hProcess4"/>
    <dgm:cxn modelId="{37EEFFE2-6A38-403E-B488-FD12A197AA24}" type="presParOf" srcId="{AA0DD2D0-9844-43FB-8E96-AE1878CC970A}" destId="{73C5D608-091F-4751-A3DA-73F658A12F75}" srcOrd="2" destOrd="0" presId="urn:microsoft.com/office/officeart/2005/8/layout/hProcess4"/>
    <dgm:cxn modelId="{1A049389-B2F7-4770-BFE8-B16408A8D490}" type="presParOf" srcId="{AA0DD2D0-9844-43FB-8E96-AE1878CC970A}" destId="{9BD07F40-7972-490E-BE8F-B816F0FF4E7B}" srcOrd="3" destOrd="0" presId="urn:microsoft.com/office/officeart/2005/8/layout/hProcess4"/>
    <dgm:cxn modelId="{6438022A-F493-456B-9043-C6770F87BBEF}" type="presParOf" srcId="{AA0DD2D0-9844-43FB-8E96-AE1878CC970A}" destId="{7308A604-6C1C-4633-999D-F6A09028E765}" srcOrd="4" destOrd="0" presId="urn:microsoft.com/office/officeart/2005/8/layout/hProcess4"/>
    <dgm:cxn modelId="{4B2BB8CA-7754-429F-9E19-9EAFC29E0EA4}" type="presParOf" srcId="{C2AE0F29-7019-490B-9851-097742DCEEC7}" destId="{FCF7FA40-CDA4-4ACF-A2AC-FA528482FEC2}" srcOrd="5" destOrd="0" presId="urn:microsoft.com/office/officeart/2005/8/layout/hProcess4"/>
    <dgm:cxn modelId="{D85722FE-801B-4F76-817C-0D6DACC9420F}" type="presParOf" srcId="{C2AE0F29-7019-490B-9851-097742DCEEC7}" destId="{1AA12E6E-B36F-4686-9FEA-2401FB27FD0B}" srcOrd="6" destOrd="0" presId="urn:microsoft.com/office/officeart/2005/8/layout/hProcess4"/>
    <dgm:cxn modelId="{B8262289-B36A-414F-8A01-723246631D1E}" type="presParOf" srcId="{1AA12E6E-B36F-4686-9FEA-2401FB27FD0B}" destId="{0417CA39-DF68-4873-A29B-64F396D73B93}" srcOrd="0" destOrd="0" presId="urn:microsoft.com/office/officeart/2005/8/layout/hProcess4"/>
    <dgm:cxn modelId="{979E28D5-AA9F-4367-92FA-A1B89F389E39}" type="presParOf" srcId="{1AA12E6E-B36F-4686-9FEA-2401FB27FD0B}" destId="{98F2580E-693F-40A4-BDCE-8A0952939629}" srcOrd="1" destOrd="0" presId="urn:microsoft.com/office/officeart/2005/8/layout/hProcess4"/>
    <dgm:cxn modelId="{AF201C0F-9DB9-4ADB-BF25-DD4A0A689691}" type="presParOf" srcId="{1AA12E6E-B36F-4686-9FEA-2401FB27FD0B}" destId="{033616DA-09BD-4AEA-B95C-AAEDDC1388B7}" srcOrd="2" destOrd="0" presId="urn:microsoft.com/office/officeart/2005/8/layout/hProcess4"/>
    <dgm:cxn modelId="{A192524F-AC30-4B70-AA73-F8A7AD0D0957}" type="presParOf" srcId="{1AA12E6E-B36F-4686-9FEA-2401FB27FD0B}" destId="{A6A14EF9-0C1F-4A15-9DBD-634C7F491560}" srcOrd="3" destOrd="0" presId="urn:microsoft.com/office/officeart/2005/8/layout/hProcess4"/>
    <dgm:cxn modelId="{71F3B414-10A8-443A-87F9-D9ADC4BB0D8E}" type="presParOf" srcId="{1AA12E6E-B36F-4686-9FEA-2401FB27FD0B}" destId="{AAAB2CB6-607C-4F64-B465-23E19A526ECD}" srcOrd="4" destOrd="0" presId="urn:microsoft.com/office/officeart/2005/8/layout/hProcess4"/>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EE8764-4FCE-4DD0-9931-22994BEF8A49}"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4F4562AF-3981-4CE4-95CA-44899EEBE140}">
      <dgm:prSet phldrT="[Text]" custT="1"/>
      <dgm:spPr/>
      <dgm:t>
        <a:bodyPr/>
        <a:lstStyle/>
        <a:p>
          <a:r>
            <a:rPr lang="mn-MN" sz="1700" b="1" kern="1200"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Нийтлэг үндэслэл</a:t>
          </a:r>
          <a:endParaRPr lang="en-US" sz="1700" b="1" kern="1200"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endParaRPr>
        </a:p>
      </dgm:t>
    </dgm:pt>
    <dgm:pt modelId="{B15A5BE2-620F-43DC-9B82-2A4E0988823E}" type="parTrans" cxnId="{A94B8695-04A7-4E07-A3FE-AD2AC71AD1E6}">
      <dgm:prSet/>
      <dgm:spPr/>
      <dgm:t>
        <a:bodyPr/>
        <a:lstStyle/>
        <a:p>
          <a:endParaRPr lang="en-US" sz="1800" b="1">
            <a:latin typeface="Arial" panose="020B0604020202020204" pitchFamily="34" charset="0"/>
            <a:cs typeface="Arial" panose="020B0604020202020204" pitchFamily="34" charset="0"/>
          </a:endParaRPr>
        </a:p>
      </dgm:t>
    </dgm:pt>
    <dgm:pt modelId="{2276B1BB-6F78-4DAF-BCCC-88BFB8CA1E99}" type="sibTrans" cxnId="{A94B8695-04A7-4E07-A3FE-AD2AC71AD1E6}">
      <dgm:prSet/>
      <dgm:spPr/>
      <dgm:t>
        <a:bodyPr/>
        <a:lstStyle/>
        <a:p>
          <a:endParaRPr lang="en-US" sz="1800" b="1">
            <a:latin typeface="Arial" panose="020B0604020202020204" pitchFamily="34" charset="0"/>
            <a:cs typeface="Arial" panose="020B0604020202020204" pitchFamily="34" charset="0"/>
          </a:endParaRPr>
        </a:p>
      </dgm:t>
    </dgm:pt>
    <dgm:pt modelId="{084C9467-D52F-462C-A007-7BA4DE6499F2}">
      <dgm:prSet phldrT="[Text]" custT="1"/>
      <dgm:spPr/>
      <dgm:t>
        <a:bodyPr/>
        <a:lstStyle/>
        <a:p>
          <a:r>
            <a:rPr lang="mn-MN" sz="1600" b="1" dirty="0">
              <a:latin typeface="Arial" panose="020B0604020202020204" pitchFamily="34" charset="0"/>
              <a:cs typeface="Arial" panose="020B0604020202020204" pitchFamily="34" charset="0"/>
            </a:rPr>
            <a:t>Орон зайн өгөгдөл, мэдээллийг геопорталаар дамжуулан түгээх үйлчилгээний хураамжийг тогтооход орон зайн өгөгдлийн дэд бүтцийн тухай хууль болон энэхүү аргачлалыг дагаж мөрдөнө.</a:t>
          </a:r>
          <a:endParaRPr lang="en-US" sz="1600" b="1" dirty="0">
            <a:latin typeface="Arial" panose="020B0604020202020204" pitchFamily="34" charset="0"/>
            <a:cs typeface="Arial" panose="020B0604020202020204" pitchFamily="34" charset="0"/>
          </a:endParaRPr>
        </a:p>
      </dgm:t>
    </dgm:pt>
    <dgm:pt modelId="{704012C2-58E3-4AE5-988A-301A055D7B5B}" type="parTrans" cxnId="{EC75507F-B1FD-4BDA-84EC-4923A1A6B38F}">
      <dgm:prSet/>
      <dgm:spPr/>
      <dgm:t>
        <a:bodyPr/>
        <a:lstStyle/>
        <a:p>
          <a:endParaRPr lang="en-US" sz="1800" b="1">
            <a:latin typeface="Arial" panose="020B0604020202020204" pitchFamily="34" charset="0"/>
            <a:cs typeface="Arial" panose="020B0604020202020204" pitchFamily="34" charset="0"/>
          </a:endParaRPr>
        </a:p>
      </dgm:t>
    </dgm:pt>
    <dgm:pt modelId="{F7AFD9EF-2340-4A2A-8422-F7E508A1F24D}" type="sibTrans" cxnId="{EC75507F-B1FD-4BDA-84EC-4923A1A6B38F}">
      <dgm:prSet/>
      <dgm:spPr/>
      <dgm:t>
        <a:bodyPr/>
        <a:lstStyle/>
        <a:p>
          <a:endParaRPr lang="en-US" sz="1800" b="1">
            <a:latin typeface="Arial" panose="020B0604020202020204" pitchFamily="34" charset="0"/>
            <a:cs typeface="Arial" panose="020B0604020202020204" pitchFamily="34" charset="0"/>
          </a:endParaRPr>
        </a:p>
      </dgm:t>
    </dgm:pt>
    <dgm:pt modelId="{E43160E0-EC98-4A48-A5C0-6EB26CB231BD}">
      <dgm:prSet phldrT="[Text]" custT="1"/>
      <dgm:spPr/>
      <dgm:t>
        <a:bodyPr/>
        <a:lstStyle/>
        <a:p>
          <a:r>
            <a:rPr lang="mn-MN" sz="1700" b="1" dirty="0">
              <a:solidFill>
                <a:srgbClr val="0070C0"/>
              </a:solidFill>
              <a:latin typeface="Arial" panose="020B0604020202020204" pitchFamily="34" charset="0"/>
              <a:cs typeface="Arial" panose="020B0604020202020204" pitchFamily="34" charset="0"/>
            </a:rPr>
            <a:t>Нэр томьёо</a:t>
          </a:r>
          <a:endParaRPr lang="en-US" sz="1700" b="1" dirty="0">
            <a:solidFill>
              <a:srgbClr val="0070C0"/>
            </a:solidFill>
            <a:latin typeface="Arial" panose="020B0604020202020204" pitchFamily="34" charset="0"/>
            <a:cs typeface="Arial" panose="020B0604020202020204" pitchFamily="34" charset="0"/>
          </a:endParaRPr>
        </a:p>
      </dgm:t>
    </dgm:pt>
    <dgm:pt modelId="{9D28EB3D-A167-47D9-8B85-C7150C4FF0B7}" type="parTrans" cxnId="{57AC9650-C329-4178-A9A7-A214E9B3C89C}">
      <dgm:prSet/>
      <dgm:spPr/>
      <dgm:t>
        <a:bodyPr/>
        <a:lstStyle/>
        <a:p>
          <a:endParaRPr lang="en-US" sz="1800" b="1">
            <a:latin typeface="Arial" panose="020B0604020202020204" pitchFamily="34" charset="0"/>
            <a:cs typeface="Arial" panose="020B0604020202020204" pitchFamily="34" charset="0"/>
          </a:endParaRPr>
        </a:p>
      </dgm:t>
    </dgm:pt>
    <dgm:pt modelId="{EA2331C8-30D4-4691-BF00-0DC84CE0B74B}" type="sibTrans" cxnId="{57AC9650-C329-4178-A9A7-A214E9B3C89C}">
      <dgm:prSet/>
      <dgm:spPr/>
      <dgm:t>
        <a:bodyPr/>
        <a:lstStyle/>
        <a:p>
          <a:endParaRPr lang="en-US" sz="1800" b="1">
            <a:latin typeface="Arial" panose="020B0604020202020204" pitchFamily="34" charset="0"/>
            <a:cs typeface="Arial" panose="020B0604020202020204" pitchFamily="34" charset="0"/>
          </a:endParaRPr>
        </a:p>
      </dgm:t>
    </dgm:pt>
    <dgm:pt modelId="{C5D0E814-75E6-4EF5-85E4-5FE86777A424}">
      <dgm:prSet phldrT="[Text]" custT="1"/>
      <dgm:spPr/>
      <dgm:t>
        <a:bodyPr/>
        <a:lstStyle/>
        <a:p>
          <a:r>
            <a:rPr lang="mn-MN" sz="1600" b="1" dirty="0">
              <a:latin typeface="Arial" panose="020B0604020202020204" pitchFamily="34" charset="0"/>
              <a:cs typeface="Arial" panose="020B0604020202020204" pitchFamily="34" charset="0"/>
            </a:rPr>
            <a:t>Геопортал, орон зайн өгөгдөл, үйлчилгээний хураамж, нэгж, итгэлцүүрийн коэффициент</a:t>
          </a:r>
          <a:endParaRPr lang="en-US" sz="1600" b="1" dirty="0">
            <a:latin typeface="Arial" panose="020B0604020202020204" pitchFamily="34" charset="0"/>
            <a:cs typeface="Arial" panose="020B0604020202020204" pitchFamily="34" charset="0"/>
          </a:endParaRPr>
        </a:p>
      </dgm:t>
    </dgm:pt>
    <dgm:pt modelId="{7912670A-D613-41D8-9DA4-2330B68D3B0F}" type="parTrans" cxnId="{F3E9FA80-BD41-4BB9-A892-199AE32B4070}">
      <dgm:prSet/>
      <dgm:spPr/>
      <dgm:t>
        <a:bodyPr/>
        <a:lstStyle/>
        <a:p>
          <a:endParaRPr lang="en-US" sz="1800" b="1">
            <a:latin typeface="Arial" panose="020B0604020202020204" pitchFamily="34" charset="0"/>
            <a:cs typeface="Arial" panose="020B0604020202020204" pitchFamily="34" charset="0"/>
          </a:endParaRPr>
        </a:p>
      </dgm:t>
    </dgm:pt>
    <dgm:pt modelId="{520CDF9C-7E83-4FC6-84F1-55BED944946D}" type="sibTrans" cxnId="{F3E9FA80-BD41-4BB9-A892-199AE32B4070}">
      <dgm:prSet/>
      <dgm:spPr/>
      <dgm:t>
        <a:bodyPr/>
        <a:lstStyle/>
        <a:p>
          <a:endParaRPr lang="en-US" sz="1800" b="1">
            <a:latin typeface="Arial" panose="020B0604020202020204" pitchFamily="34" charset="0"/>
            <a:cs typeface="Arial" panose="020B0604020202020204" pitchFamily="34" charset="0"/>
          </a:endParaRPr>
        </a:p>
      </dgm:t>
    </dgm:pt>
    <dgm:pt modelId="{85C36428-1637-459E-A0FC-932D1AFC8CF6}">
      <dgm:prSet phldrT="[Text]" custT="1"/>
      <dgm:spPr/>
      <dgm:t>
        <a:bodyPr/>
        <a:lstStyle/>
        <a:p>
          <a:r>
            <a:rPr lang="mn-MN" sz="1700" b="1" dirty="0">
              <a:solidFill>
                <a:srgbClr val="0070C0"/>
              </a:solidFill>
              <a:latin typeface="Arial" panose="020B0604020202020204" pitchFamily="34" charset="0"/>
              <a:cs typeface="Arial" panose="020B0604020202020204" pitchFamily="34" charset="0"/>
            </a:rPr>
            <a:t>ҮХ тогтоох зарчим</a:t>
          </a:r>
          <a:endParaRPr lang="en-US" sz="1700" b="1" dirty="0">
            <a:solidFill>
              <a:srgbClr val="0070C0"/>
            </a:solidFill>
            <a:latin typeface="Arial" panose="020B0604020202020204" pitchFamily="34" charset="0"/>
            <a:cs typeface="Arial" panose="020B0604020202020204" pitchFamily="34" charset="0"/>
          </a:endParaRPr>
        </a:p>
      </dgm:t>
    </dgm:pt>
    <dgm:pt modelId="{42F9FB27-764E-49C8-9E0E-84CEA66D336E}" type="parTrans" cxnId="{49468279-5849-444C-91D7-D7C1B652F990}">
      <dgm:prSet/>
      <dgm:spPr/>
      <dgm:t>
        <a:bodyPr/>
        <a:lstStyle/>
        <a:p>
          <a:endParaRPr lang="en-US" sz="1800" b="1">
            <a:latin typeface="Arial" panose="020B0604020202020204" pitchFamily="34" charset="0"/>
            <a:cs typeface="Arial" panose="020B0604020202020204" pitchFamily="34" charset="0"/>
          </a:endParaRPr>
        </a:p>
      </dgm:t>
    </dgm:pt>
    <dgm:pt modelId="{F5655958-481A-4869-B648-A6F0959BBFA4}" type="sibTrans" cxnId="{49468279-5849-444C-91D7-D7C1B652F990}">
      <dgm:prSet/>
      <dgm:spPr/>
      <dgm:t>
        <a:bodyPr/>
        <a:lstStyle/>
        <a:p>
          <a:endParaRPr lang="en-US" sz="1800" b="1">
            <a:latin typeface="Arial" panose="020B0604020202020204" pitchFamily="34" charset="0"/>
            <a:cs typeface="Arial" panose="020B0604020202020204" pitchFamily="34" charset="0"/>
          </a:endParaRPr>
        </a:p>
      </dgm:t>
    </dgm:pt>
    <dgm:pt modelId="{F515C7ED-C47D-43DE-8A7C-FA5683CE1E43}">
      <dgm:prSet phldrT="[Text]" custT="1"/>
      <dgm:spPr/>
      <dgm:t>
        <a:bodyPr/>
        <a:lstStyle/>
        <a:p>
          <a:r>
            <a:rPr lang="mn-MN" sz="1600" b="1" dirty="0">
              <a:latin typeface="Arial" panose="020B0604020202020204" pitchFamily="34" charset="0"/>
              <a:cs typeface="Arial" panose="020B0604020202020204" pitchFamily="34" charset="0"/>
            </a:rPr>
            <a:t>Эдийн засгийн хөгжлийг дэмжсэн байх</a:t>
          </a:r>
          <a:endParaRPr lang="en-US" sz="1600" b="1" dirty="0">
            <a:latin typeface="Arial" panose="020B0604020202020204" pitchFamily="34" charset="0"/>
            <a:cs typeface="Arial" panose="020B0604020202020204" pitchFamily="34" charset="0"/>
          </a:endParaRPr>
        </a:p>
      </dgm:t>
    </dgm:pt>
    <dgm:pt modelId="{E1E632F4-07CD-41FF-B750-1FECF4717074}" type="parTrans" cxnId="{301A6559-45C4-4C5E-AAC8-52E665FAE5D9}">
      <dgm:prSet/>
      <dgm:spPr/>
      <dgm:t>
        <a:bodyPr/>
        <a:lstStyle/>
        <a:p>
          <a:endParaRPr lang="en-US" sz="1800" b="1">
            <a:latin typeface="Arial" panose="020B0604020202020204" pitchFamily="34" charset="0"/>
            <a:cs typeface="Arial" panose="020B0604020202020204" pitchFamily="34" charset="0"/>
          </a:endParaRPr>
        </a:p>
      </dgm:t>
    </dgm:pt>
    <dgm:pt modelId="{2E17BA8E-6851-451E-BD6A-DE91CA9DC29F}" type="sibTrans" cxnId="{301A6559-45C4-4C5E-AAC8-52E665FAE5D9}">
      <dgm:prSet/>
      <dgm:spPr/>
      <dgm:t>
        <a:bodyPr/>
        <a:lstStyle/>
        <a:p>
          <a:endParaRPr lang="en-US" sz="1800" b="1">
            <a:latin typeface="Arial" panose="020B0604020202020204" pitchFamily="34" charset="0"/>
            <a:cs typeface="Arial" panose="020B0604020202020204" pitchFamily="34" charset="0"/>
          </a:endParaRPr>
        </a:p>
      </dgm:t>
    </dgm:pt>
    <dgm:pt modelId="{1CB5B858-920E-4945-81CC-25FD755A8901}">
      <dgm:prSet phldrT="[Text]" custT="1"/>
      <dgm:spPr/>
      <dgm:t>
        <a:bodyPr/>
        <a:lstStyle/>
        <a:p>
          <a:r>
            <a:rPr lang="mn-MN" sz="1700" b="1" dirty="0">
              <a:solidFill>
                <a:srgbClr val="0070C0"/>
              </a:solidFill>
              <a:latin typeface="Arial" panose="020B0604020202020204" pitchFamily="34" charset="0"/>
              <a:cs typeface="Arial" panose="020B0604020202020204" pitchFamily="34" charset="0"/>
            </a:rPr>
            <a:t>Хамрах хүрээ</a:t>
          </a:r>
          <a:endParaRPr lang="en-US" sz="1700" b="1" dirty="0">
            <a:solidFill>
              <a:srgbClr val="0070C0"/>
            </a:solidFill>
            <a:latin typeface="Arial" panose="020B0604020202020204" pitchFamily="34" charset="0"/>
            <a:cs typeface="Arial" panose="020B0604020202020204" pitchFamily="34" charset="0"/>
          </a:endParaRPr>
        </a:p>
      </dgm:t>
    </dgm:pt>
    <dgm:pt modelId="{C0DF4335-4CBF-46E5-9647-DD237E23B70D}" type="parTrans" cxnId="{45EE0AD6-AD39-402B-B226-351F868C467D}">
      <dgm:prSet/>
      <dgm:spPr/>
      <dgm:t>
        <a:bodyPr/>
        <a:lstStyle/>
        <a:p>
          <a:endParaRPr lang="en-US" sz="1800" b="1">
            <a:latin typeface="Arial" panose="020B0604020202020204" pitchFamily="34" charset="0"/>
            <a:cs typeface="Arial" panose="020B0604020202020204" pitchFamily="34" charset="0"/>
          </a:endParaRPr>
        </a:p>
      </dgm:t>
    </dgm:pt>
    <dgm:pt modelId="{63B0EF77-BDF4-4E9B-9924-4D7C2A50255F}" type="sibTrans" cxnId="{45EE0AD6-AD39-402B-B226-351F868C467D}">
      <dgm:prSet/>
      <dgm:spPr/>
      <dgm:t>
        <a:bodyPr/>
        <a:lstStyle/>
        <a:p>
          <a:endParaRPr lang="en-US" sz="1800" b="1">
            <a:latin typeface="Arial" panose="020B0604020202020204" pitchFamily="34" charset="0"/>
            <a:cs typeface="Arial" panose="020B0604020202020204" pitchFamily="34" charset="0"/>
          </a:endParaRPr>
        </a:p>
      </dgm:t>
    </dgm:pt>
    <dgm:pt modelId="{2D99E6CA-BFEB-406C-B817-4746C8EB4E06}">
      <dgm:prSet phldrT="[Text]" custT="1"/>
      <dgm:spPr/>
      <dgm:t>
        <a:bodyPr/>
        <a:lstStyle/>
        <a:p>
          <a:r>
            <a:rPr lang="mn-MN" sz="1700" b="1" dirty="0">
              <a:solidFill>
                <a:srgbClr val="0070C0"/>
              </a:solidFill>
              <a:latin typeface="Arial" panose="020B0604020202020204" pitchFamily="34" charset="0"/>
              <a:cs typeface="Arial" panose="020B0604020202020204" pitchFamily="34" charset="0"/>
            </a:rPr>
            <a:t>Аргачлалд ашиглагдах томьёо</a:t>
          </a:r>
          <a:endParaRPr lang="en-US" sz="1700" b="1" dirty="0">
            <a:solidFill>
              <a:srgbClr val="0070C0"/>
            </a:solidFill>
            <a:latin typeface="Arial" panose="020B0604020202020204" pitchFamily="34" charset="0"/>
            <a:cs typeface="Arial" panose="020B0604020202020204" pitchFamily="34" charset="0"/>
          </a:endParaRPr>
        </a:p>
      </dgm:t>
    </dgm:pt>
    <dgm:pt modelId="{142249CA-75DE-4231-8305-FA67B84D0C07}" type="parTrans" cxnId="{4C4008FC-754D-432F-B91D-B3BFA39871A3}">
      <dgm:prSet/>
      <dgm:spPr/>
      <dgm:t>
        <a:bodyPr/>
        <a:lstStyle/>
        <a:p>
          <a:endParaRPr lang="en-US" sz="1800" b="1">
            <a:latin typeface="Arial" panose="020B0604020202020204" pitchFamily="34" charset="0"/>
            <a:cs typeface="Arial" panose="020B0604020202020204" pitchFamily="34" charset="0"/>
          </a:endParaRPr>
        </a:p>
      </dgm:t>
    </dgm:pt>
    <dgm:pt modelId="{DA560090-31BF-401B-8BC2-B775B74614CD}" type="sibTrans" cxnId="{4C4008FC-754D-432F-B91D-B3BFA39871A3}">
      <dgm:prSet/>
      <dgm:spPr/>
      <dgm:t>
        <a:bodyPr/>
        <a:lstStyle/>
        <a:p>
          <a:endParaRPr lang="en-US" sz="1800" b="1">
            <a:latin typeface="Arial" panose="020B0604020202020204" pitchFamily="34" charset="0"/>
            <a:cs typeface="Arial" panose="020B0604020202020204" pitchFamily="34" charset="0"/>
          </a:endParaRPr>
        </a:p>
      </dgm:t>
    </dgm:pt>
    <dgm:pt modelId="{3548CA16-762C-4AB0-B901-DF0C80C86997}">
      <dgm:prSet phldrT="[Text]" custT="1"/>
      <dgm:spPr/>
      <dgm:t>
        <a:bodyPr/>
        <a:lstStyle/>
        <a:p>
          <a:r>
            <a:rPr lang="mn-MN" sz="1600" b="1" dirty="0">
              <a:latin typeface="Arial" panose="020B0604020202020204" pitchFamily="34" charset="0"/>
              <a:cs typeface="Arial" panose="020B0604020202020204" pitchFamily="34" charset="0"/>
            </a:rPr>
            <a:t>Орон зайн өгөгдөл, мэдээллийг геопорталаар дамжуулан түгээх үйлчилгээ үзүүлж буй байгууллагад хамаарна.</a:t>
          </a:r>
          <a:endParaRPr lang="en-US" sz="1600" b="1" dirty="0">
            <a:latin typeface="Arial" panose="020B0604020202020204" pitchFamily="34" charset="0"/>
            <a:cs typeface="Arial" panose="020B0604020202020204" pitchFamily="34" charset="0"/>
          </a:endParaRPr>
        </a:p>
      </dgm:t>
    </dgm:pt>
    <dgm:pt modelId="{D3793C2B-8B20-4A94-93D6-0176218D2CAD}" type="parTrans" cxnId="{B7212EFE-5237-4C1E-8AFF-30FD79EEC8A1}">
      <dgm:prSet/>
      <dgm:spPr/>
      <dgm:t>
        <a:bodyPr/>
        <a:lstStyle/>
        <a:p>
          <a:endParaRPr lang="en-US" sz="1800" b="1">
            <a:latin typeface="Arial" panose="020B0604020202020204" pitchFamily="34" charset="0"/>
            <a:cs typeface="Arial" panose="020B0604020202020204" pitchFamily="34" charset="0"/>
          </a:endParaRPr>
        </a:p>
      </dgm:t>
    </dgm:pt>
    <dgm:pt modelId="{C9E3AE8F-351E-4A7E-94FE-319B05F91B4C}" type="sibTrans" cxnId="{B7212EFE-5237-4C1E-8AFF-30FD79EEC8A1}">
      <dgm:prSet/>
      <dgm:spPr/>
      <dgm:t>
        <a:bodyPr/>
        <a:lstStyle/>
        <a:p>
          <a:endParaRPr lang="en-US" sz="1800" b="1">
            <a:latin typeface="Arial" panose="020B0604020202020204" pitchFamily="34" charset="0"/>
            <a:cs typeface="Arial" panose="020B0604020202020204" pitchFamily="34" charset="0"/>
          </a:endParaRPr>
        </a:p>
      </dgm:t>
    </dgm:pt>
    <dgm:pt modelId="{DDDFDB99-C104-488B-94D9-962D3E869295}">
      <dgm:prSet phldrT="[Text]" custT="1"/>
      <dgm:spPr/>
      <dgm:t>
        <a:bodyPr/>
        <a:lstStyle/>
        <a:p>
          <a:r>
            <a:rPr lang="mn-MN" sz="1700" b="1" dirty="0">
              <a:solidFill>
                <a:srgbClr val="0070C0"/>
              </a:solidFill>
              <a:latin typeface="Arial" panose="020B0604020202020204" pitchFamily="34" charset="0"/>
              <a:cs typeface="Arial" panose="020B0604020202020204" pitchFamily="34" charset="0"/>
            </a:rPr>
            <a:t>Хавсралт</a:t>
          </a:r>
          <a:endParaRPr lang="en-US" sz="1700" b="1" dirty="0">
            <a:solidFill>
              <a:srgbClr val="0070C0"/>
            </a:solidFill>
            <a:latin typeface="Arial" panose="020B0604020202020204" pitchFamily="34" charset="0"/>
            <a:cs typeface="Arial" panose="020B0604020202020204" pitchFamily="34" charset="0"/>
          </a:endParaRPr>
        </a:p>
      </dgm:t>
    </dgm:pt>
    <dgm:pt modelId="{73EF4691-2E9B-4F8D-AE0B-ADF4A1FCE34C}" type="parTrans" cxnId="{E33EE85B-42EE-4866-A395-ECF6D667B859}">
      <dgm:prSet/>
      <dgm:spPr/>
      <dgm:t>
        <a:bodyPr/>
        <a:lstStyle/>
        <a:p>
          <a:endParaRPr lang="en-US" sz="1800" b="1">
            <a:latin typeface="Arial" panose="020B0604020202020204" pitchFamily="34" charset="0"/>
            <a:cs typeface="Arial" panose="020B0604020202020204" pitchFamily="34" charset="0"/>
          </a:endParaRPr>
        </a:p>
      </dgm:t>
    </dgm:pt>
    <dgm:pt modelId="{B0CC5536-37E5-4D0F-9809-1F63E912B4A6}" type="sibTrans" cxnId="{E33EE85B-42EE-4866-A395-ECF6D667B859}">
      <dgm:prSet/>
      <dgm:spPr/>
      <dgm:t>
        <a:bodyPr/>
        <a:lstStyle/>
        <a:p>
          <a:endParaRPr lang="en-US" sz="1800" b="1">
            <a:latin typeface="Arial" panose="020B0604020202020204" pitchFamily="34" charset="0"/>
            <a:cs typeface="Arial" panose="020B0604020202020204" pitchFamily="34" charset="0"/>
          </a:endParaRPr>
        </a:p>
      </dgm:t>
    </dgm:pt>
    <dgm:pt modelId="{9B60F68F-CEFB-4A1C-9B8E-8E31F99535BC}">
      <dgm:prSet phldrT="[Text]" custT="1"/>
      <dgm:spPr/>
      <dgm:t>
        <a:bodyPr/>
        <a:lstStyle/>
        <a:p>
          <a:r>
            <a:rPr lang="mn-MN" sz="1600" b="1" dirty="0">
              <a:latin typeface="Arial" panose="020B0604020202020204" pitchFamily="34" charset="0"/>
              <a:cs typeface="Arial" panose="020B0604020202020204" pitchFamily="34" charset="0"/>
            </a:rPr>
            <a:t>Геодезийн тулгуур сүлжээ, байр зүй, ортозураг ...</a:t>
          </a:r>
          <a:endParaRPr lang="en-US" sz="1600" b="1" dirty="0">
            <a:latin typeface="Arial" panose="020B0604020202020204" pitchFamily="34" charset="0"/>
            <a:cs typeface="Arial" panose="020B0604020202020204" pitchFamily="34" charset="0"/>
          </a:endParaRPr>
        </a:p>
      </dgm:t>
    </dgm:pt>
    <dgm:pt modelId="{3021B556-9502-4B61-A560-6802FF243BA1}" type="parTrans" cxnId="{7B5721D3-5EB7-4CFA-9643-63EDD895BD6A}">
      <dgm:prSet/>
      <dgm:spPr/>
      <dgm:t>
        <a:bodyPr/>
        <a:lstStyle/>
        <a:p>
          <a:endParaRPr lang="en-US" sz="1800" b="1">
            <a:latin typeface="Arial" panose="020B0604020202020204" pitchFamily="34" charset="0"/>
            <a:cs typeface="Arial" panose="020B0604020202020204" pitchFamily="34" charset="0"/>
          </a:endParaRPr>
        </a:p>
      </dgm:t>
    </dgm:pt>
    <dgm:pt modelId="{709F4A48-45E6-48FA-B3E0-BB82D24D3334}" type="sibTrans" cxnId="{7B5721D3-5EB7-4CFA-9643-63EDD895BD6A}">
      <dgm:prSet/>
      <dgm:spPr/>
      <dgm:t>
        <a:bodyPr/>
        <a:lstStyle/>
        <a:p>
          <a:endParaRPr lang="en-US" sz="1800" b="1">
            <a:latin typeface="Arial" panose="020B0604020202020204" pitchFamily="34" charset="0"/>
            <a:cs typeface="Arial" panose="020B0604020202020204" pitchFamily="34" charset="0"/>
          </a:endParaRPr>
        </a:p>
      </dgm:t>
    </dgm:pt>
    <dgm:pt modelId="{EF245228-F2F3-4E71-969C-0796D6DA1727}">
      <dgm:prSet phldrT="[Text]" custT="1"/>
      <dgm:spPr/>
      <dgm:t>
        <a:bodyPr/>
        <a:lstStyle/>
        <a:p>
          <a:r>
            <a:rPr lang="mn-MN" sz="1600" b="1" dirty="0">
              <a:latin typeface="Arial" panose="020B0604020202020204" pitchFamily="34" charset="0"/>
              <a:cs typeface="Arial" panose="020B0604020202020204" pitchFamily="34" charset="0"/>
            </a:rPr>
            <a:t>Орон зайн өгөгдлийн нэгж үнэ, итгэлцүүрийн коэффициент, үйлчилгээний хураамж бодох жишээ</a:t>
          </a:r>
          <a:endParaRPr lang="en-US" sz="1600" b="1" dirty="0">
            <a:latin typeface="Arial" panose="020B0604020202020204" pitchFamily="34" charset="0"/>
            <a:cs typeface="Arial" panose="020B0604020202020204" pitchFamily="34" charset="0"/>
          </a:endParaRPr>
        </a:p>
      </dgm:t>
    </dgm:pt>
    <dgm:pt modelId="{FAABCDEF-34F7-430B-9BCB-19A7BF8A96B6}" type="parTrans" cxnId="{21CE6A41-11E7-4AB2-B480-541C444FF790}">
      <dgm:prSet/>
      <dgm:spPr/>
      <dgm:t>
        <a:bodyPr/>
        <a:lstStyle/>
        <a:p>
          <a:endParaRPr lang="en-US" sz="1800" b="1">
            <a:latin typeface="Arial" panose="020B0604020202020204" pitchFamily="34" charset="0"/>
            <a:cs typeface="Arial" panose="020B0604020202020204" pitchFamily="34" charset="0"/>
          </a:endParaRPr>
        </a:p>
      </dgm:t>
    </dgm:pt>
    <dgm:pt modelId="{3CDFF913-F093-4D1E-864C-AD01ED3621CB}" type="sibTrans" cxnId="{21CE6A41-11E7-4AB2-B480-541C444FF790}">
      <dgm:prSet/>
      <dgm:spPr/>
      <dgm:t>
        <a:bodyPr/>
        <a:lstStyle/>
        <a:p>
          <a:endParaRPr lang="en-US" sz="1800" b="1">
            <a:latin typeface="Arial" panose="020B0604020202020204" pitchFamily="34" charset="0"/>
            <a:cs typeface="Arial" panose="020B0604020202020204" pitchFamily="34" charset="0"/>
          </a:endParaRPr>
        </a:p>
      </dgm:t>
    </dgm:pt>
    <dgm:pt modelId="{6CD7DEDD-4130-4295-84A3-39A54B4E17B8}" type="pres">
      <dgm:prSet presAssocID="{0AEE8764-4FCE-4DD0-9931-22994BEF8A49}" presName="Name0" presStyleCnt="0">
        <dgm:presLayoutVars>
          <dgm:dir/>
          <dgm:animLvl val="lvl"/>
          <dgm:resizeHandles val="exact"/>
        </dgm:presLayoutVars>
      </dgm:prSet>
      <dgm:spPr/>
      <dgm:t>
        <a:bodyPr/>
        <a:lstStyle/>
        <a:p>
          <a:endParaRPr lang="en-US"/>
        </a:p>
      </dgm:t>
    </dgm:pt>
    <dgm:pt modelId="{52D5D6D2-E9C5-49CD-BC53-7793B3478406}" type="pres">
      <dgm:prSet presAssocID="{4F4562AF-3981-4CE4-95CA-44899EEBE140}" presName="linNode" presStyleCnt="0"/>
      <dgm:spPr/>
    </dgm:pt>
    <dgm:pt modelId="{21BDE7B6-8003-45B4-8A1D-7B2D008B7E35}" type="pres">
      <dgm:prSet presAssocID="{4F4562AF-3981-4CE4-95CA-44899EEBE140}" presName="parTx" presStyleLbl="revTx" presStyleIdx="0" presStyleCnt="6">
        <dgm:presLayoutVars>
          <dgm:chMax val="1"/>
          <dgm:bulletEnabled val="1"/>
        </dgm:presLayoutVars>
      </dgm:prSet>
      <dgm:spPr/>
      <dgm:t>
        <a:bodyPr/>
        <a:lstStyle/>
        <a:p>
          <a:endParaRPr lang="en-US"/>
        </a:p>
      </dgm:t>
    </dgm:pt>
    <dgm:pt modelId="{7E12F8DC-269B-4B79-8B7D-DC26A4D3AA2D}" type="pres">
      <dgm:prSet presAssocID="{4F4562AF-3981-4CE4-95CA-44899EEBE140}" presName="bracket" presStyleLbl="parChTrans1D1" presStyleIdx="0" presStyleCnt="6"/>
      <dgm:spPr/>
    </dgm:pt>
    <dgm:pt modelId="{BA7A5F19-E8C1-4A28-95BF-F87FDEA981EA}" type="pres">
      <dgm:prSet presAssocID="{4F4562AF-3981-4CE4-95CA-44899EEBE140}" presName="spH" presStyleCnt="0"/>
      <dgm:spPr/>
    </dgm:pt>
    <dgm:pt modelId="{9A716869-CF91-487C-BFF0-865166E49FA1}" type="pres">
      <dgm:prSet presAssocID="{4F4562AF-3981-4CE4-95CA-44899EEBE140}" presName="desTx" presStyleLbl="node1" presStyleIdx="0" presStyleCnt="6">
        <dgm:presLayoutVars>
          <dgm:bulletEnabled val="1"/>
        </dgm:presLayoutVars>
      </dgm:prSet>
      <dgm:spPr/>
      <dgm:t>
        <a:bodyPr/>
        <a:lstStyle/>
        <a:p>
          <a:endParaRPr lang="en-US"/>
        </a:p>
      </dgm:t>
    </dgm:pt>
    <dgm:pt modelId="{5D43A39C-4FDF-463E-9473-FF665F98C6E4}" type="pres">
      <dgm:prSet presAssocID="{2276B1BB-6F78-4DAF-BCCC-88BFB8CA1E99}" presName="spV" presStyleCnt="0"/>
      <dgm:spPr/>
    </dgm:pt>
    <dgm:pt modelId="{DE8BB59B-9FC1-4C1A-B61B-16283ADF8222}" type="pres">
      <dgm:prSet presAssocID="{E43160E0-EC98-4A48-A5C0-6EB26CB231BD}" presName="linNode" presStyleCnt="0"/>
      <dgm:spPr/>
    </dgm:pt>
    <dgm:pt modelId="{1B3BA7C2-E04D-4460-852E-614BF987D36C}" type="pres">
      <dgm:prSet presAssocID="{E43160E0-EC98-4A48-A5C0-6EB26CB231BD}" presName="parTx" presStyleLbl="revTx" presStyleIdx="1" presStyleCnt="6">
        <dgm:presLayoutVars>
          <dgm:chMax val="1"/>
          <dgm:bulletEnabled val="1"/>
        </dgm:presLayoutVars>
      </dgm:prSet>
      <dgm:spPr/>
      <dgm:t>
        <a:bodyPr/>
        <a:lstStyle/>
        <a:p>
          <a:endParaRPr lang="en-US"/>
        </a:p>
      </dgm:t>
    </dgm:pt>
    <dgm:pt modelId="{94633382-41B2-44D6-A388-30FCDF536267}" type="pres">
      <dgm:prSet presAssocID="{E43160E0-EC98-4A48-A5C0-6EB26CB231BD}" presName="bracket" presStyleLbl="parChTrans1D1" presStyleIdx="1" presStyleCnt="6"/>
      <dgm:spPr/>
    </dgm:pt>
    <dgm:pt modelId="{7A4BE944-7B6B-4837-9C70-63D98342CF0D}" type="pres">
      <dgm:prSet presAssocID="{E43160E0-EC98-4A48-A5C0-6EB26CB231BD}" presName="spH" presStyleCnt="0"/>
      <dgm:spPr/>
    </dgm:pt>
    <dgm:pt modelId="{88410B03-66CD-4CEF-9C4E-DA9997AD66EE}" type="pres">
      <dgm:prSet presAssocID="{E43160E0-EC98-4A48-A5C0-6EB26CB231BD}" presName="desTx" presStyleLbl="node1" presStyleIdx="1" presStyleCnt="6">
        <dgm:presLayoutVars>
          <dgm:bulletEnabled val="1"/>
        </dgm:presLayoutVars>
      </dgm:prSet>
      <dgm:spPr/>
      <dgm:t>
        <a:bodyPr/>
        <a:lstStyle/>
        <a:p>
          <a:endParaRPr lang="en-US"/>
        </a:p>
      </dgm:t>
    </dgm:pt>
    <dgm:pt modelId="{F7888320-B394-4615-BA79-0BA94C3647D7}" type="pres">
      <dgm:prSet presAssocID="{EA2331C8-30D4-4691-BF00-0DC84CE0B74B}" presName="spV" presStyleCnt="0"/>
      <dgm:spPr/>
    </dgm:pt>
    <dgm:pt modelId="{D8FAD6B3-A0BD-49AF-AB77-29908DBCC2A7}" type="pres">
      <dgm:prSet presAssocID="{85C36428-1637-459E-A0FC-932D1AFC8CF6}" presName="linNode" presStyleCnt="0"/>
      <dgm:spPr/>
    </dgm:pt>
    <dgm:pt modelId="{EFDEB4D9-057F-4ED9-8460-7438A85FF2A9}" type="pres">
      <dgm:prSet presAssocID="{85C36428-1637-459E-A0FC-932D1AFC8CF6}" presName="parTx" presStyleLbl="revTx" presStyleIdx="2" presStyleCnt="6">
        <dgm:presLayoutVars>
          <dgm:chMax val="1"/>
          <dgm:bulletEnabled val="1"/>
        </dgm:presLayoutVars>
      </dgm:prSet>
      <dgm:spPr/>
      <dgm:t>
        <a:bodyPr/>
        <a:lstStyle/>
        <a:p>
          <a:endParaRPr lang="en-US"/>
        </a:p>
      </dgm:t>
    </dgm:pt>
    <dgm:pt modelId="{6C7340A6-0F3E-4D3B-AE00-E99EB24F1406}" type="pres">
      <dgm:prSet presAssocID="{85C36428-1637-459E-A0FC-932D1AFC8CF6}" presName="bracket" presStyleLbl="parChTrans1D1" presStyleIdx="2" presStyleCnt="6"/>
      <dgm:spPr/>
    </dgm:pt>
    <dgm:pt modelId="{90B979C7-2AA1-4DDA-A3CF-C671DC2E4F96}" type="pres">
      <dgm:prSet presAssocID="{85C36428-1637-459E-A0FC-932D1AFC8CF6}" presName="spH" presStyleCnt="0"/>
      <dgm:spPr/>
    </dgm:pt>
    <dgm:pt modelId="{52CC1F1D-118B-4461-BC89-9996657EDCEC}" type="pres">
      <dgm:prSet presAssocID="{85C36428-1637-459E-A0FC-932D1AFC8CF6}" presName="desTx" presStyleLbl="node1" presStyleIdx="2" presStyleCnt="6">
        <dgm:presLayoutVars>
          <dgm:bulletEnabled val="1"/>
        </dgm:presLayoutVars>
      </dgm:prSet>
      <dgm:spPr/>
      <dgm:t>
        <a:bodyPr/>
        <a:lstStyle/>
        <a:p>
          <a:endParaRPr lang="en-US"/>
        </a:p>
      </dgm:t>
    </dgm:pt>
    <dgm:pt modelId="{405547DD-CD16-4849-9E6C-3C84AF96C83D}" type="pres">
      <dgm:prSet presAssocID="{F5655958-481A-4869-B648-A6F0959BBFA4}" presName="spV" presStyleCnt="0"/>
      <dgm:spPr/>
    </dgm:pt>
    <dgm:pt modelId="{D250F76E-2537-4FE4-BAA8-0C9EC7644B6C}" type="pres">
      <dgm:prSet presAssocID="{1CB5B858-920E-4945-81CC-25FD755A8901}" presName="linNode" presStyleCnt="0"/>
      <dgm:spPr/>
    </dgm:pt>
    <dgm:pt modelId="{E62E93C8-3DFE-40B0-B58D-F595F3C34AD8}" type="pres">
      <dgm:prSet presAssocID="{1CB5B858-920E-4945-81CC-25FD755A8901}" presName="parTx" presStyleLbl="revTx" presStyleIdx="3" presStyleCnt="6">
        <dgm:presLayoutVars>
          <dgm:chMax val="1"/>
          <dgm:bulletEnabled val="1"/>
        </dgm:presLayoutVars>
      </dgm:prSet>
      <dgm:spPr/>
      <dgm:t>
        <a:bodyPr/>
        <a:lstStyle/>
        <a:p>
          <a:endParaRPr lang="en-US"/>
        </a:p>
      </dgm:t>
    </dgm:pt>
    <dgm:pt modelId="{FEDD9983-1DC2-4588-A6EE-B5D8D2398ED5}" type="pres">
      <dgm:prSet presAssocID="{1CB5B858-920E-4945-81CC-25FD755A8901}" presName="bracket" presStyleLbl="parChTrans1D1" presStyleIdx="3" presStyleCnt="6"/>
      <dgm:spPr/>
    </dgm:pt>
    <dgm:pt modelId="{39830969-3A9C-4C9E-88AA-A9396D4275EC}" type="pres">
      <dgm:prSet presAssocID="{1CB5B858-920E-4945-81CC-25FD755A8901}" presName="spH" presStyleCnt="0"/>
      <dgm:spPr/>
    </dgm:pt>
    <dgm:pt modelId="{FB096971-3AD1-4AF1-8223-C4F220A99082}" type="pres">
      <dgm:prSet presAssocID="{1CB5B858-920E-4945-81CC-25FD755A8901}" presName="desTx" presStyleLbl="node1" presStyleIdx="3" presStyleCnt="6">
        <dgm:presLayoutVars>
          <dgm:bulletEnabled val="1"/>
        </dgm:presLayoutVars>
      </dgm:prSet>
      <dgm:spPr/>
      <dgm:t>
        <a:bodyPr/>
        <a:lstStyle/>
        <a:p>
          <a:endParaRPr lang="en-US"/>
        </a:p>
      </dgm:t>
    </dgm:pt>
    <dgm:pt modelId="{2BB58929-CD84-4AF7-8974-5F813399913C}" type="pres">
      <dgm:prSet presAssocID="{63B0EF77-BDF4-4E9B-9924-4D7C2A50255F}" presName="spV" presStyleCnt="0"/>
      <dgm:spPr/>
    </dgm:pt>
    <dgm:pt modelId="{53A7355D-29AB-4191-87E4-A84D922A3FD1}" type="pres">
      <dgm:prSet presAssocID="{2D99E6CA-BFEB-406C-B817-4746C8EB4E06}" presName="linNode" presStyleCnt="0"/>
      <dgm:spPr/>
    </dgm:pt>
    <dgm:pt modelId="{2AE4AF8F-0B0D-4A26-8B84-DB6E595DAACD}" type="pres">
      <dgm:prSet presAssocID="{2D99E6CA-BFEB-406C-B817-4746C8EB4E06}" presName="parTx" presStyleLbl="revTx" presStyleIdx="4" presStyleCnt="6">
        <dgm:presLayoutVars>
          <dgm:chMax val="1"/>
          <dgm:bulletEnabled val="1"/>
        </dgm:presLayoutVars>
      </dgm:prSet>
      <dgm:spPr/>
      <dgm:t>
        <a:bodyPr/>
        <a:lstStyle/>
        <a:p>
          <a:endParaRPr lang="en-US"/>
        </a:p>
      </dgm:t>
    </dgm:pt>
    <dgm:pt modelId="{EECDE8B0-7564-4550-AAC6-87758E5B26BF}" type="pres">
      <dgm:prSet presAssocID="{2D99E6CA-BFEB-406C-B817-4746C8EB4E06}" presName="bracket" presStyleLbl="parChTrans1D1" presStyleIdx="4" presStyleCnt="6"/>
      <dgm:spPr/>
    </dgm:pt>
    <dgm:pt modelId="{A6BEFF92-0C9D-4F34-80BD-785A718F545D}" type="pres">
      <dgm:prSet presAssocID="{2D99E6CA-BFEB-406C-B817-4746C8EB4E06}" presName="spH" presStyleCnt="0"/>
      <dgm:spPr/>
    </dgm:pt>
    <dgm:pt modelId="{906F4D63-330D-4577-9DC7-FD984589F6D2}" type="pres">
      <dgm:prSet presAssocID="{2D99E6CA-BFEB-406C-B817-4746C8EB4E06}" presName="desTx" presStyleLbl="node1" presStyleIdx="4" presStyleCnt="6">
        <dgm:presLayoutVars>
          <dgm:bulletEnabled val="1"/>
        </dgm:presLayoutVars>
      </dgm:prSet>
      <dgm:spPr/>
      <dgm:t>
        <a:bodyPr/>
        <a:lstStyle/>
        <a:p>
          <a:endParaRPr lang="en-US"/>
        </a:p>
      </dgm:t>
    </dgm:pt>
    <dgm:pt modelId="{7A6EDC2D-5A68-40AE-8B70-05EAEA5FB770}" type="pres">
      <dgm:prSet presAssocID="{DA560090-31BF-401B-8BC2-B775B74614CD}" presName="spV" presStyleCnt="0"/>
      <dgm:spPr/>
    </dgm:pt>
    <dgm:pt modelId="{98733DD4-D920-4D3C-A422-D42A0DF814B5}" type="pres">
      <dgm:prSet presAssocID="{DDDFDB99-C104-488B-94D9-962D3E869295}" presName="linNode" presStyleCnt="0"/>
      <dgm:spPr/>
    </dgm:pt>
    <dgm:pt modelId="{BCA50EB4-2A66-46A7-9D48-BE9DB3CB20FE}" type="pres">
      <dgm:prSet presAssocID="{DDDFDB99-C104-488B-94D9-962D3E869295}" presName="parTx" presStyleLbl="revTx" presStyleIdx="5" presStyleCnt="6">
        <dgm:presLayoutVars>
          <dgm:chMax val="1"/>
          <dgm:bulletEnabled val="1"/>
        </dgm:presLayoutVars>
      </dgm:prSet>
      <dgm:spPr/>
      <dgm:t>
        <a:bodyPr/>
        <a:lstStyle/>
        <a:p>
          <a:endParaRPr lang="en-US"/>
        </a:p>
      </dgm:t>
    </dgm:pt>
    <dgm:pt modelId="{1F50E596-CBDC-4AF5-9213-4A23E67E7665}" type="pres">
      <dgm:prSet presAssocID="{DDDFDB99-C104-488B-94D9-962D3E869295}" presName="bracket" presStyleLbl="parChTrans1D1" presStyleIdx="5" presStyleCnt="6"/>
      <dgm:spPr/>
    </dgm:pt>
    <dgm:pt modelId="{8C320B5F-3228-4A82-952D-9E2ED6F05A0B}" type="pres">
      <dgm:prSet presAssocID="{DDDFDB99-C104-488B-94D9-962D3E869295}" presName="spH" presStyleCnt="0"/>
      <dgm:spPr/>
    </dgm:pt>
    <dgm:pt modelId="{CDED0BCA-EA48-4033-A34F-C96A3B6230EA}" type="pres">
      <dgm:prSet presAssocID="{DDDFDB99-C104-488B-94D9-962D3E869295}" presName="desTx" presStyleLbl="node1" presStyleIdx="5" presStyleCnt="6">
        <dgm:presLayoutVars>
          <dgm:bulletEnabled val="1"/>
        </dgm:presLayoutVars>
      </dgm:prSet>
      <dgm:spPr/>
      <dgm:t>
        <a:bodyPr/>
        <a:lstStyle/>
        <a:p>
          <a:endParaRPr lang="en-US"/>
        </a:p>
      </dgm:t>
    </dgm:pt>
  </dgm:ptLst>
  <dgm:cxnLst>
    <dgm:cxn modelId="{49468279-5849-444C-91D7-D7C1B652F990}" srcId="{0AEE8764-4FCE-4DD0-9931-22994BEF8A49}" destId="{85C36428-1637-459E-A0FC-932D1AFC8CF6}" srcOrd="2" destOrd="0" parTransId="{42F9FB27-764E-49C8-9E0E-84CEA66D336E}" sibTransId="{F5655958-481A-4869-B648-A6F0959BBFA4}"/>
    <dgm:cxn modelId="{31306AC9-4698-422C-AF81-2FEC4F5F9F95}" type="presOf" srcId="{4F4562AF-3981-4CE4-95CA-44899EEBE140}" destId="{21BDE7B6-8003-45B4-8A1D-7B2D008B7E35}" srcOrd="0" destOrd="0" presId="urn:diagrams.loki3.com/BracketList"/>
    <dgm:cxn modelId="{7B5721D3-5EB7-4CFA-9643-63EDD895BD6A}" srcId="{2D99E6CA-BFEB-406C-B817-4746C8EB4E06}" destId="{9B60F68F-CEFB-4A1C-9B8E-8E31F99535BC}" srcOrd="0" destOrd="0" parTransId="{3021B556-9502-4B61-A560-6802FF243BA1}" sibTransId="{709F4A48-45E6-48FA-B3E0-BB82D24D3334}"/>
    <dgm:cxn modelId="{4C4008FC-754D-432F-B91D-B3BFA39871A3}" srcId="{0AEE8764-4FCE-4DD0-9931-22994BEF8A49}" destId="{2D99E6CA-BFEB-406C-B817-4746C8EB4E06}" srcOrd="4" destOrd="0" parTransId="{142249CA-75DE-4231-8305-FA67B84D0C07}" sibTransId="{DA560090-31BF-401B-8BC2-B775B74614CD}"/>
    <dgm:cxn modelId="{E204B586-C9A0-430A-B39F-D7454A440ACC}" type="presOf" srcId="{9B60F68F-CEFB-4A1C-9B8E-8E31F99535BC}" destId="{906F4D63-330D-4577-9DC7-FD984589F6D2}" srcOrd="0" destOrd="0" presId="urn:diagrams.loki3.com/BracketList"/>
    <dgm:cxn modelId="{57AC9650-C329-4178-A9A7-A214E9B3C89C}" srcId="{0AEE8764-4FCE-4DD0-9931-22994BEF8A49}" destId="{E43160E0-EC98-4A48-A5C0-6EB26CB231BD}" srcOrd="1" destOrd="0" parTransId="{9D28EB3D-A167-47D9-8B85-C7150C4FF0B7}" sibTransId="{EA2331C8-30D4-4691-BF00-0DC84CE0B74B}"/>
    <dgm:cxn modelId="{B7212EFE-5237-4C1E-8AFF-30FD79EEC8A1}" srcId="{1CB5B858-920E-4945-81CC-25FD755A8901}" destId="{3548CA16-762C-4AB0-B901-DF0C80C86997}" srcOrd="0" destOrd="0" parTransId="{D3793C2B-8B20-4A94-93D6-0176218D2CAD}" sibTransId="{C9E3AE8F-351E-4A7E-94FE-319B05F91B4C}"/>
    <dgm:cxn modelId="{12EAE505-C560-4B81-8590-5B98A5D081D0}" type="presOf" srcId="{E43160E0-EC98-4A48-A5C0-6EB26CB231BD}" destId="{1B3BA7C2-E04D-4460-852E-614BF987D36C}" srcOrd="0" destOrd="0" presId="urn:diagrams.loki3.com/BracketList"/>
    <dgm:cxn modelId="{38C29DAA-5DEF-41E9-A881-55BF9E395EB0}" type="presOf" srcId="{C5D0E814-75E6-4EF5-85E4-5FE86777A424}" destId="{88410B03-66CD-4CEF-9C4E-DA9997AD66EE}" srcOrd="0" destOrd="0" presId="urn:diagrams.loki3.com/BracketList"/>
    <dgm:cxn modelId="{E4C142D9-0B7E-4311-AB3F-4484961EF065}" type="presOf" srcId="{1CB5B858-920E-4945-81CC-25FD755A8901}" destId="{E62E93C8-3DFE-40B0-B58D-F595F3C34AD8}" srcOrd="0" destOrd="0" presId="urn:diagrams.loki3.com/BracketList"/>
    <dgm:cxn modelId="{A94B8695-04A7-4E07-A3FE-AD2AC71AD1E6}" srcId="{0AEE8764-4FCE-4DD0-9931-22994BEF8A49}" destId="{4F4562AF-3981-4CE4-95CA-44899EEBE140}" srcOrd="0" destOrd="0" parTransId="{B15A5BE2-620F-43DC-9B82-2A4E0988823E}" sibTransId="{2276B1BB-6F78-4DAF-BCCC-88BFB8CA1E99}"/>
    <dgm:cxn modelId="{45EE0AD6-AD39-402B-B226-351F868C467D}" srcId="{0AEE8764-4FCE-4DD0-9931-22994BEF8A49}" destId="{1CB5B858-920E-4945-81CC-25FD755A8901}" srcOrd="3" destOrd="0" parTransId="{C0DF4335-4CBF-46E5-9647-DD237E23B70D}" sibTransId="{63B0EF77-BDF4-4E9B-9924-4D7C2A50255F}"/>
    <dgm:cxn modelId="{438CEA98-8BF2-4131-8BFF-F283ACE43785}" type="presOf" srcId="{F515C7ED-C47D-43DE-8A7C-FA5683CE1E43}" destId="{52CC1F1D-118B-4461-BC89-9996657EDCEC}" srcOrd="0" destOrd="0" presId="urn:diagrams.loki3.com/BracketList"/>
    <dgm:cxn modelId="{F3E9FA80-BD41-4BB9-A892-199AE32B4070}" srcId="{E43160E0-EC98-4A48-A5C0-6EB26CB231BD}" destId="{C5D0E814-75E6-4EF5-85E4-5FE86777A424}" srcOrd="0" destOrd="0" parTransId="{7912670A-D613-41D8-9DA4-2330B68D3B0F}" sibTransId="{520CDF9C-7E83-4FC6-84F1-55BED944946D}"/>
    <dgm:cxn modelId="{980D5210-8042-44FA-8234-9CE0091413D2}" type="presOf" srcId="{084C9467-D52F-462C-A007-7BA4DE6499F2}" destId="{9A716869-CF91-487C-BFF0-865166E49FA1}" srcOrd="0" destOrd="0" presId="urn:diagrams.loki3.com/BracketList"/>
    <dgm:cxn modelId="{360DE9CA-596B-485E-99AB-E975473FE8FE}" type="presOf" srcId="{0AEE8764-4FCE-4DD0-9931-22994BEF8A49}" destId="{6CD7DEDD-4130-4295-84A3-39A54B4E17B8}" srcOrd="0" destOrd="0" presId="urn:diagrams.loki3.com/BracketList"/>
    <dgm:cxn modelId="{76BB374F-59B0-499A-B979-C380E51A9D21}" type="presOf" srcId="{3548CA16-762C-4AB0-B901-DF0C80C86997}" destId="{FB096971-3AD1-4AF1-8223-C4F220A99082}" srcOrd="0" destOrd="0" presId="urn:diagrams.loki3.com/BracketList"/>
    <dgm:cxn modelId="{301A6559-45C4-4C5E-AAC8-52E665FAE5D9}" srcId="{85C36428-1637-459E-A0FC-932D1AFC8CF6}" destId="{F515C7ED-C47D-43DE-8A7C-FA5683CE1E43}" srcOrd="0" destOrd="0" parTransId="{E1E632F4-07CD-41FF-B750-1FECF4717074}" sibTransId="{2E17BA8E-6851-451E-BD6A-DE91CA9DC29F}"/>
    <dgm:cxn modelId="{136131F6-73CA-45D0-BCEE-F765E1F8A5E3}" type="presOf" srcId="{2D99E6CA-BFEB-406C-B817-4746C8EB4E06}" destId="{2AE4AF8F-0B0D-4A26-8B84-DB6E595DAACD}" srcOrd="0" destOrd="0" presId="urn:diagrams.loki3.com/BracketList"/>
    <dgm:cxn modelId="{21CE6A41-11E7-4AB2-B480-541C444FF790}" srcId="{DDDFDB99-C104-488B-94D9-962D3E869295}" destId="{EF245228-F2F3-4E71-969C-0796D6DA1727}" srcOrd="0" destOrd="0" parTransId="{FAABCDEF-34F7-430B-9BCB-19A7BF8A96B6}" sibTransId="{3CDFF913-F093-4D1E-864C-AD01ED3621CB}"/>
    <dgm:cxn modelId="{24965073-B063-4A37-BC4C-BDE36F29D50B}" type="presOf" srcId="{EF245228-F2F3-4E71-969C-0796D6DA1727}" destId="{CDED0BCA-EA48-4033-A34F-C96A3B6230EA}" srcOrd="0" destOrd="0" presId="urn:diagrams.loki3.com/BracketList"/>
    <dgm:cxn modelId="{09CD2A1C-24B1-4952-A856-0AE0BE982D40}" type="presOf" srcId="{85C36428-1637-459E-A0FC-932D1AFC8CF6}" destId="{EFDEB4D9-057F-4ED9-8460-7438A85FF2A9}" srcOrd="0" destOrd="0" presId="urn:diagrams.loki3.com/BracketList"/>
    <dgm:cxn modelId="{E33EE85B-42EE-4866-A395-ECF6D667B859}" srcId="{0AEE8764-4FCE-4DD0-9931-22994BEF8A49}" destId="{DDDFDB99-C104-488B-94D9-962D3E869295}" srcOrd="5" destOrd="0" parTransId="{73EF4691-2E9B-4F8D-AE0B-ADF4A1FCE34C}" sibTransId="{B0CC5536-37E5-4D0F-9809-1F63E912B4A6}"/>
    <dgm:cxn modelId="{EC75507F-B1FD-4BDA-84EC-4923A1A6B38F}" srcId="{4F4562AF-3981-4CE4-95CA-44899EEBE140}" destId="{084C9467-D52F-462C-A007-7BA4DE6499F2}" srcOrd="0" destOrd="0" parTransId="{704012C2-58E3-4AE5-988A-301A055D7B5B}" sibTransId="{F7AFD9EF-2340-4A2A-8422-F7E508A1F24D}"/>
    <dgm:cxn modelId="{8946170C-F2C5-42F6-A2C7-4E0A2960C042}" type="presOf" srcId="{DDDFDB99-C104-488B-94D9-962D3E869295}" destId="{BCA50EB4-2A66-46A7-9D48-BE9DB3CB20FE}" srcOrd="0" destOrd="0" presId="urn:diagrams.loki3.com/BracketList"/>
    <dgm:cxn modelId="{05A45805-89B1-4267-861D-AED14260067F}" type="presParOf" srcId="{6CD7DEDD-4130-4295-84A3-39A54B4E17B8}" destId="{52D5D6D2-E9C5-49CD-BC53-7793B3478406}" srcOrd="0" destOrd="0" presId="urn:diagrams.loki3.com/BracketList"/>
    <dgm:cxn modelId="{29EEAB90-6024-4150-A7E4-318C8E3BE130}" type="presParOf" srcId="{52D5D6D2-E9C5-49CD-BC53-7793B3478406}" destId="{21BDE7B6-8003-45B4-8A1D-7B2D008B7E35}" srcOrd="0" destOrd="0" presId="urn:diagrams.loki3.com/BracketList"/>
    <dgm:cxn modelId="{328F4AD5-71D1-4ECA-A6A8-B0C1AD923300}" type="presParOf" srcId="{52D5D6D2-E9C5-49CD-BC53-7793B3478406}" destId="{7E12F8DC-269B-4B79-8B7D-DC26A4D3AA2D}" srcOrd="1" destOrd="0" presId="urn:diagrams.loki3.com/BracketList"/>
    <dgm:cxn modelId="{159BAB1B-0CE2-4466-8EFC-1AEAF67D3973}" type="presParOf" srcId="{52D5D6D2-E9C5-49CD-BC53-7793B3478406}" destId="{BA7A5F19-E8C1-4A28-95BF-F87FDEA981EA}" srcOrd="2" destOrd="0" presId="urn:diagrams.loki3.com/BracketList"/>
    <dgm:cxn modelId="{EF854E8F-2281-4799-B64D-4CB07F011E3C}" type="presParOf" srcId="{52D5D6D2-E9C5-49CD-BC53-7793B3478406}" destId="{9A716869-CF91-487C-BFF0-865166E49FA1}" srcOrd="3" destOrd="0" presId="urn:diagrams.loki3.com/BracketList"/>
    <dgm:cxn modelId="{BBFD9641-6700-4FFD-A362-6ABF83F0F0FA}" type="presParOf" srcId="{6CD7DEDD-4130-4295-84A3-39A54B4E17B8}" destId="{5D43A39C-4FDF-463E-9473-FF665F98C6E4}" srcOrd="1" destOrd="0" presId="urn:diagrams.loki3.com/BracketList"/>
    <dgm:cxn modelId="{E46B988F-6230-451F-B457-74AFF14F2C07}" type="presParOf" srcId="{6CD7DEDD-4130-4295-84A3-39A54B4E17B8}" destId="{DE8BB59B-9FC1-4C1A-B61B-16283ADF8222}" srcOrd="2" destOrd="0" presId="urn:diagrams.loki3.com/BracketList"/>
    <dgm:cxn modelId="{64C4A738-D0FA-49B7-AE8E-46665D9D69A3}" type="presParOf" srcId="{DE8BB59B-9FC1-4C1A-B61B-16283ADF8222}" destId="{1B3BA7C2-E04D-4460-852E-614BF987D36C}" srcOrd="0" destOrd="0" presId="urn:diagrams.loki3.com/BracketList"/>
    <dgm:cxn modelId="{5C80CBCC-71B6-47BE-99B2-961FC80B6E07}" type="presParOf" srcId="{DE8BB59B-9FC1-4C1A-B61B-16283ADF8222}" destId="{94633382-41B2-44D6-A388-30FCDF536267}" srcOrd="1" destOrd="0" presId="urn:diagrams.loki3.com/BracketList"/>
    <dgm:cxn modelId="{5F7223A1-E9E1-4AE1-9170-AD0B39F4DBFF}" type="presParOf" srcId="{DE8BB59B-9FC1-4C1A-B61B-16283ADF8222}" destId="{7A4BE944-7B6B-4837-9C70-63D98342CF0D}" srcOrd="2" destOrd="0" presId="urn:diagrams.loki3.com/BracketList"/>
    <dgm:cxn modelId="{2F3E2F43-80B8-4D97-98BC-011C8FF996D2}" type="presParOf" srcId="{DE8BB59B-9FC1-4C1A-B61B-16283ADF8222}" destId="{88410B03-66CD-4CEF-9C4E-DA9997AD66EE}" srcOrd="3" destOrd="0" presId="urn:diagrams.loki3.com/BracketList"/>
    <dgm:cxn modelId="{BB6367D3-1B0E-4ED9-A07E-DACC9F3D8FDE}" type="presParOf" srcId="{6CD7DEDD-4130-4295-84A3-39A54B4E17B8}" destId="{F7888320-B394-4615-BA79-0BA94C3647D7}" srcOrd="3" destOrd="0" presId="urn:diagrams.loki3.com/BracketList"/>
    <dgm:cxn modelId="{B35302CD-7D8A-4030-9C3F-ADCCB4EBFA35}" type="presParOf" srcId="{6CD7DEDD-4130-4295-84A3-39A54B4E17B8}" destId="{D8FAD6B3-A0BD-49AF-AB77-29908DBCC2A7}" srcOrd="4" destOrd="0" presId="urn:diagrams.loki3.com/BracketList"/>
    <dgm:cxn modelId="{FCEC364F-D186-4194-9ED4-15D7D53CD9E3}" type="presParOf" srcId="{D8FAD6B3-A0BD-49AF-AB77-29908DBCC2A7}" destId="{EFDEB4D9-057F-4ED9-8460-7438A85FF2A9}" srcOrd="0" destOrd="0" presId="urn:diagrams.loki3.com/BracketList"/>
    <dgm:cxn modelId="{A10C7B8D-A9E8-4A73-A470-940C3F4413C9}" type="presParOf" srcId="{D8FAD6B3-A0BD-49AF-AB77-29908DBCC2A7}" destId="{6C7340A6-0F3E-4D3B-AE00-E99EB24F1406}" srcOrd="1" destOrd="0" presId="urn:diagrams.loki3.com/BracketList"/>
    <dgm:cxn modelId="{A96F1AD0-3BB2-4720-AFEA-C3F3854EF8A3}" type="presParOf" srcId="{D8FAD6B3-A0BD-49AF-AB77-29908DBCC2A7}" destId="{90B979C7-2AA1-4DDA-A3CF-C671DC2E4F96}" srcOrd="2" destOrd="0" presId="urn:diagrams.loki3.com/BracketList"/>
    <dgm:cxn modelId="{4D51469A-2D0B-4E1B-9271-BEAD87D1F209}" type="presParOf" srcId="{D8FAD6B3-A0BD-49AF-AB77-29908DBCC2A7}" destId="{52CC1F1D-118B-4461-BC89-9996657EDCEC}" srcOrd="3" destOrd="0" presId="urn:diagrams.loki3.com/BracketList"/>
    <dgm:cxn modelId="{9E003DB2-4A30-4A7E-AC2C-7B5E0CBAEE07}" type="presParOf" srcId="{6CD7DEDD-4130-4295-84A3-39A54B4E17B8}" destId="{405547DD-CD16-4849-9E6C-3C84AF96C83D}" srcOrd="5" destOrd="0" presId="urn:diagrams.loki3.com/BracketList"/>
    <dgm:cxn modelId="{3880126D-803E-46A9-8796-8A096615E710}" type="presParOf" srcId="{6CD7DEDD-4130-4295-84A3-39A54B4E17B8}" destId="{D250F76E-2537-4FE4-BAA8-0C9EC7644B6C}" srcOrd="6" destOrd="0" presId="urn:diagrams.loki3.com/BracketList"/>
    <dgm:cxn modelId="{19EB2F68-8B49-49A5-AB54-3785A54A1285}" type="presParOf" srcId="{D250F76E-2537-4FE4-BAA8-0C9EC7644B6C}" destId="{E62E93C8-3DFE-40B0-B58D-F595F3C34AD8}" srcOrd="0" destOrd="0" presId="urn:diagrams.loki3.com/BracketList"/>
    <dgm:cxn modelId="{529E7358-4F0D-448F-A3AF-F94148ECAF18}" type="presParOf" srcId="{D250F76E-2537-4FE4-BAA8-0C9EC7644B6C}" destId="{FEDD9983-1DC2-4588-A6EE-B5D8D2398ED5}" srcOrd="1" destOrd="0" presId="urn:diagrams.loki3.com/BracketList"/>
    <dgm:cxn modelId="{60D53BB3-D4E2-46BC-A24C-9398AD4F80A3}" type="presParOf" srcId="{D250F76E-2537-4FE4-BAA8-0C9EC7644B6C}" destId="{39830969-3A9C-4C9E-88AA-A9396D4275EC}" srcOrd="2" destOrd="0" presId="urn:diagrams.loki3.com/BracketList"/>
    <dgm:cxn modelId="{B9E3B118-B798-4B0F-B871-0E54FDA983D9}" type="presParOf" srcId="{D250F76E-2537-4FE4-BAA8-0C9EC7644B6C}" destId="{FB096971-3AD1-4AF1-8223-C4F220A99082}" srcOrd="3" destOrd="0" presId="urn:diagrams.loki3.com/BracketList"/>
    <dgm:cxn modelId="{43C6A44A-1B53-4721-9EF6-50A61023EB4C}" type="presParOf" srcId="{6CD7DEDD-4130-4295-84A3-39A54B4E17B8}" destId="{2BB58929-CD84-4AF7-8974-5F813399913C}" srcOrd="7" destOrd="0" presId="urn:diagrams.loki3.com/BracketList"/>
    <dgm:cxn modelId="{AA671FC6-B793-4351-9605-ADD32161D5CF}" type="presParOf" srcId="{6CD7DEDD-4130-4295-84A3-39A54B4E17B8}" destId="{53A7355D-29AB-4191-87E4-A84D922A3FD1}" srcOrd="8" destOrd="0" presId="urn:diagrams.loki3.com/BracketList"/>
    <dgm:cxn modelId="{E63C3593-4339-4227-8DA9-FA35664AE183}" type="presParOf" srcId="{53A7355D-29AB-4191-87E4-A84D922A3FD1}" destId="{2AE4AF8F-0B0D-4A26-8B84-DB6E595DAACD}" srcOrd="0" destOrd="0" presId="urn:diagrams.loki3.com/BracketList"/>
    <dgm:cxn modelId="{C5BC999F-8AE5-470C-B874-76CC38804CB7}" type="presParOf" srcId="{53A7355D-29AB-4191-87E4-A84D922A3FD1}" destId="{EECDE8B0-7564-4550-AAC6-87758E5B26BF}" srcOrd="1" destOrd="0" presId="urn:diagrams.loki3.com/BracketList"/>
    <dgm:cxn modelId="{19D11385-5FED-4BCA-8D07-1B828DFDC79B}" type="presParOf" srcId="{53A7355D-29AB-4191-87E4-A84D922A3FD1}" destId="{A6BEFF92-0C9D-4F34-80BD-785A718F545D}" srcOrd="2" destOrd="0" presId="urn:diagrams.loki3.com/BracketList"/>
    <dgm:cxn modelId="{49B11D79-FF10-4250-9378-031C97B738F3}" type="presParOf" srcId="{53A7355D-29AB-4191-87E4-A84D922A3FD1}" destId="{906F4D63-330D-4577-9DC7-FD984589F6D2}" srcOrd="3" destOrd="0" presId="urn:diagrams.loki3.com/BracketList"/>
    <dgm:cxn modelId="{380AC95D-5DC0-4E47-86D5-19C511B80665}" type="presParOf" srcId="{6CD7DEDD-4130-4295-84A3-39A54B4E17B8}" destId="{7A6EDC2D-5A68-40AE-8B70-05EAEA5FB770}" srcOrd="9" destOrd="0" presId="urn:diagrams.loki3.com/BracketList"/>
    <dgm:cxn modelId="{D35722BF-9D9A-49F8-A9F2-B1E8322DDB1C}" type="presParOf" srcId="{6CD7DEDD-4130-4295-84A3-39A54B4E17B8}" destId="{98733DD4-D920-4D3C-A422-D42A0DF814B5}" srcOrd="10" destOrd="0" presId="urn:diagrams.loki3.com/BracketList"/>
    <dgm:cxn modelId="{2929613E-1B17-4AEA-B2E3-126F5A69A342}" type="presParOf" srcId="{98733DD4-D920-4D3C-A422-D42A0DF814B5}" destId="{BCA50EB4-2A66-46A7-9D48-BE9DB3CB20FE}" srcOrd="0" destOrd="0" presId="urn:diagrams.loki3.com/BracketList"/>
    <dgm:cxn modelId="{F4F6E81D-19F9-47E7-8C80-DEC6E2BA2CC5}" type="presParOf" srcId="{98733DD4-D920-4D3C-A422-D42A0DF814B5}" destId="{1F50E596-CBDC-4AF5-9213-4A23E67E7665}" srcOrd="1" destOrd="0" presId="urn:diagrams.loki3.com/BracketList"/>
    <dgm:cxn modelId="{6E468B8B-B1BC-4963-A50E-D44A3378C8F6}" type="presParOf" srcId="{98733DD4-D920-4D3C-A422-D42A0DF814B5}" destId="{8C320B5F-3228-4A82-952D-9E2ED6F05A0B}" srcOrd="2" destOrd="0" presId="urn:diagrams.loki3.com/BracketList"/>
    <dgm:cxn modelId="{732A4850-2346-4637-8E84-54A8AD6977A9}" type="presParOf" srcId="{98733DD4-D920-4D3C-A422-D42A0DF814B5}" destId="{CDED0BCA-EA48-4033-A34F-C96A3B6230EA}"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4FF48-031C-44FB-B681-1217B0090FA7}">
      <dsp:nvSpPr>
        <dsp:cNvPr id="0" name=""/>
        <dsp:cNvSpPr/>
      </dsp:nvSpPr>
      <dsp:spPr>
        <a:xfrm>
          <a:off x="0" y="0"/>
          <a:ext cx="7368410" cy="1104605"/>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mn-MN" sz="1800" b="1" kern="1200" dirty="0">
              <a:latin typeface="Arial" panose="020B0604020202020204" pitchFamily="34" charset="0"/>
              <a:cs typeface="Arial" panose="020B0604020202020204" pitchFamily="34" charset="0"/>
            </a:rPr>
            <a:t>Нэгдсэн стандарт бий болгох </a:t>
          </a:r>
          <a:endParaRPr lang="en-US" sz="1800" kern="1200" dirty="0"/>
        </a:p>
        <a:p>
          <a:pPr marL="114300" lvl="1" indent="-114300" algn="l" defTabSz="622300">
            <a:lnSpc>
              <a:spcPct val="90000"/>
            </a:lnSpc>
            <a:spcBef>
              <a:spcPct val="0"/>
            </a:spcBef>
            <a:spcAft>
              <a:spcPct val="15000"/>
            </a:spcAft>
            <a:buChar char="••"/>
          </a:pPr>
          <a:r>
            <a:rPr lang="mn-MN" sz="1400" kern="1200" dirty="0">
              <a:latin typeface="Arial" panose="020B0604020202020204" pitchFamily="34" charset="0"/>
              <a:cs typeface="Arial" panose="020B0604020202020204" pitchFamily="34" charset="0"/>
            </a:rPr>
            <a:t>Геопортал системд ашиглах орон зайн нэгдсэн мэдээллийн сангийн олон улсын стандартыг боловсруулах, нэвтрүүлэх</a:t>
          </a:r>
          <a:r>
            <a:rPr lang="en-US" sz="1400" kern="1200" dirty="0">
              <a:latin typeface="Arial" panose="020B0604020202020204" pitchFamily="34" charset="0"/>
              <a:cs typeface="Arial" panose="020B0604020202020204" pitchFamily="34" charset="0"/>
            </a:rPr>
            <a:t>, </a:t>
          </a:r>
          <a:r>
            <a:rPr lang="mn-MN" sz="1400" kern="1200" dirty="0">
              <a:latin typeface="Arial" panose="020B0604020202020204" pitchFamily="34" charset="0"/>
              <a:cs typeface="Arial" panose="020B0604020202020204" pitchFamily="34" charset="0"/>
            </a:rPr>
            <a:t>нутагшуулах</a:t>
          </a:r>
          <a:endParaRPr lang="en-US" sz="1400" kern="1200" dirty="0"/>
        </a:p>
      </dsp:txBody>
      <dsp:txXfrm>
        <a:off x="32353" y="32353"/>
        <a:ext cx="6083115" cy="1039899"/>
      </dsp:txXfrm>
    </dsp:sp>
    <dsp:sp modelId="{7BC73A20-9C8C-485E-889F-ED963CA16651}">
      <dsp:nvSpPr>
        <dsp:cNvPr id="0" name=""/>
        <dsp:cNvSpPr/>
      </dsp:nvSpPr>
      <dsp:spPr>
        <a:xfrm>
          <a:off x="617104" y="1305442"/>
          <a:ext cx="7368410" cy="1104605"/>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mn-MN" sz="1800" b="1" kern="1200" dirty="0">
              <a:latin typeface="Arial" panose="020B0604020202020204" pitchFamily="34" charset="0"/>
              <a:cs typeface="Arial" panose="020B0604020202020204" pitchFamily="34" charset="0"/>
            </a:rPr>
            <a:t>Оронзайн мэдээллийн нэгдсэн сан үүсгэх</a:t>
          </a:r>
          <a:r>
            <a:rPr lang="mn-MN" sz="1800" kern="1200" dirty="0">
              <a:latin typeface="Arial" panose="020B0604020202020204" pitchFamily="34" charset="0"/>
              <a:cs typeface="Arial" panose="020B0604020202020204" pitchFamily="34" charset="0"/>
            </a:rPr>
            <a:t> </a:t>
          </a:r>
          <a:endParaRPr lang="en-US" sz="1800" kern="1200" dirty="0"/>
        </a:p>
        <a:p>
          <a:pPr marL="114300" lvl="1" indent="-114300" algn="l" defTabSz="622300">
            <a:lnSpc>
              <a:spcPct val="90000"/>
            </a:lnSpc>
            <a:spcBef>
              <a:spcPct val="0"/>
            </a:spcBef>
            <a:spcAft>
              <a:spcPct val="15000"/>
            </a:spcAft>
            <a:buChar char="••"/>
          </a:pPr>
          <a:r>
            <a:rPr lang="mn-MN" sz="1400" kern="1200" dirty="0">
              <a:latin typeface="Arial" panose="020B0604020202020204" pitchFamily="34" charset="0"/>
              <a:cs typeface="Arial" panose="020B0604020202020204" pitchFamily="34" charset="0"/>
            </a:rPr>
            <a:t>Монгол улсын суурь орон зайн мэдээллийн нэгдсэн сан үүсгэх</a:t>
          </a:r>
          <a:endParaRPr lang="en-US" sz="1400" kern="1200" dirty="0"/>
        </a:p>
      </dsp:txBody>
      <dsp:txXfrm>
        <a:off x="649457" y="1337795"/>
        <a:ext cx="5968606" cy="1039899"/>
      </dsp:txXfrm>
    </dsp:sp>
    <dsp:sp modelId="{5446ADD8-1842-4A30-BB77-CA087CE0DCF1}">
      <dsp:nvSpPr>
        <dsp:cNvPr id="0" name=""/>
        <dsp:cNvSpPr/>
      </dsp:nvSpPr>
      <dsp:spPr>
        <a:xfrm>
          <a:off x="1224998" y="2610885"/>
          <a:ext cx="7368410" cy="1104605"/>
        </a:xfrm>
        <a:prstGeom prst="roundRect">
          <a:avLst>
            <a:gd name="adj" fmla="val 10000"/>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mn-MN" sz="1800" b="1" kern="1200" dirty="0">
              <a:latin typeface="Arial" panose="020B0604020202020204" pitchFamily="34" charset="0"/>
              <a:cs typeface="Arial" panose="020B0604020202020204" pitchFamily="34" charset="0"/>
            </a:rPr>
            <a:t>Мэдээлэл солилцох, баяжуулах систем</a:t>
          </a:r>
          <a:endParaRPr lang="en-US" sz="18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tabLst/>
          </a:pPr>
          <a:r>
            <a:rPr lang="mn-MN" sz="1400" kern="1200" dirty="0">
              <a:latin typeface="Arial" panose="020B0604020202020204" pitchFamily="34" charset="0"/>
              <a:cs typeface="Arial" panose="020B0604020202020204" pitchFamily="34" charset="0"/>
            </a:rPr>
            <a:t>Төрийн байгууллагуудын тусдаа хадгалагдаж буй өгөгдлийн санг мэдээлэл солилцох системийн тусламжтайгаар </a:t>
          </a:r>
          <a:r>
            <a:rPr lang="en-US" sz="1400" kern="1200" dirty="0">
              <a:latin typeface="Arial" panose="020B0604020202020204" pitchFamily="34" charset="0"/>
              <a:cs typeface="Arial" panose="020B0604020202020204" pitchFamily="34" charset="0"/>
            </a:rPr>
            <a:t>/API </a:t>
          </a:r>
          <a:r>
            <a:rPr lang="mn-MN" sz="1400" kern="1200" dirty="0">
              <a:latin typeface="Arial" panose="020B0604020202020204" pitchFamily="34" charset="0"/>
              <a:cs typeface="Arial" panose="020B0604020202020204" pitchFamily="34" charset="0"/>
            </a:rPr>
            <a:t>гарцаар</a:t>
          </a:r>
          <a:r>
            <a:rPr lang="en-US" sz="1400" kern="1200" dirty="0">
              <a:latin typeface="Arial" panose="020B0604020202020204" pitchFamily="34" charset="0"/>
              <a:cs typeface="Arial" panose="020B0604020202020204" pitchFamily="34" charset="0"/>
            </a:rPr>
            <a:t>/</a:t>
          </a:r>
          <a:r>
            <a:rPr lang="mn-MN" sz="1400" kern="1200" dirty="0">
              <a:latin typeface="Arial" panose="020B0604020202020204" pitchFamily="34" charset="0"/>
              <a:cs typeface="Arial" panose="020B0604020202020204" pitchFamily="34" charset="0"/>
            </a:rPr>
            <a:t> мэдээллийг харилцан солилцох</a:t>
          </a:r>
          <a:endParaRPr lang="en-US"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tabLst/>
          </a:pPr>
          <a:r>
            <a:rPr lang="mn-MN" sz="1400" kern="1200" dirty="0">
              <a:latin typeface="Arial" panose="020B0604020202020204" pitchFamily="34" charset="0"/>
              <a:cs typeface="Arial" panose="020B0604020202020204" pitchFamily="34" charset="0"/>
            </a:rPr>
            <a:t>Хариуцсан салбарын мэдээллийг тогтмол шинэчлэх, баяжуулах</a:t>
          </a:r>
          <a:endParaRPr lang="en-US" sz="1400" kern="1200" dirty="0">
            <a:latin typeface="Arial" panose="020B0604020202020204" pitchFamily="34" charset="0"/>
            <a:cs typeface="Arial" panose="020B0604020202020204" pitchFamily="34" charset="0"/>
          </a:endParaRPr>
        </a:p>
      </dsp:txBody>
      <dsp:txXfrm>
        <a:off x="1257351" y="2643238"/>
        <a:ext cx="5977816" cy="1039899"/>
      </dsp:txXfrm>
    </dsp:sp>
    <dsp:sp modelId="{17954DDC-134D-4E6B-8E2E-B08886BA7844}">
      <dsp:nvSpPr>
        <dsp:cNvPr id="0" name=""/>
        <dsp:cNvSpPr/>
      </dsp:nvSpPr>
      <dsp:spPr>
        <a:xfrm>
          <a:off x="1842102" y="3916328"/>
          <a:ext cx="7368410" cy="1104605"/>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mn-MN" sz="1800" b="1" kern="1200" dirty="0">
              <a:latin typeface="Arial" panose="020B0604020202020204" pitchFamily="34" charset="0"/>
              <a:cs typeface="Arial" panose="020B0604020202020204" pitchFamily="34" charset="0"/>
            </a:rPr>
            <a:t>Мэдээлэл түгээх, борлуулах</a:t>
          </a:r>
        </a:p>
        <a:p>
          <a:pPr marL="114300" lvl="1" indent="-114300" algn="l" defTabSz="622300">
            <a:lnSpc>
              <a:spcPct val="90000"/>
            </a:lnSpc>
            <a:spcBef>
              <a:spcPct val="0"/>
            </a:spcBef>
            <a:spcAft>
              <a:spcPct val="15000"/>
            </a:spcAft>
            <a:buChar char="••"/>
          </a:pPr>
          <a:r>
            <a:rPr lang="mn-MN" sz="1400" b="0" kern="1200" dirty="0">
              <a:latin typeface="Arial" panose="020B0604020202020204" pitchFamily="34" charset="0"/>
              <a:cs typeface="Arial" panose="020B0604020202020204" pitchFamily="34" charset="0"/>
            </a:rPr>
            <a:t>Суурь оронзайн мэдээллээр хэрэглэгчдийг хангах</a:t>
          </a:r>
        </a:p>
        <a:p>
          <a:pPr marL="114300" lvl="1" indent="-114300" algn="l" defTabSz="622300">
            <a:lnSpc>
              <a:spcPct val="90000"/>
            </a:lnSpc>
            <a:spcBef>
              <a:spcPct val="0"/>
            </a:spcBef>
            <a:spcAft>
              <a:spcPct val="15000"/>
            </a:spcAft>
            <a:buChar char="••"/>
          </a:pPr>
          <a:r>
            <a:rPr lang="mn-MN" sz="1400" b="0" kern="1200" dirty="0">
              <a:latin typeface="Arial" panose="020B0604020202020204" pitchFamily="34" charset="0"/>
              <a:cs typeface="Arial" panose="020B0604020202020204" pitchFamily="34" charset="0"/>
            </a:rPr>
            <a:t>Оронзайн үнэ цэнэтэй мэдээллийг онлайн худалдааны тусламжтайгаар зарж борлуулах</a:t>
          </a:r>
        </a:p>
      </dsp:txBody>
      <dsp:txXfrm>
        <a:off x="1874455" y="3948681"/>
        <a:ext cx="5968606" cy="1039899"/>
      </dsp:txXfrm>
    </dsp:sp>
    <dsp:sp modelId="{53FC459A-E9A0-4F09-9EE8-0955874611BC}">
      <dsp:nvSpPr>
        <dsp:cNvPr id="0" name=""/>
        <dsp:cNvSpPr/>
      </dsp:nvSpPr>
      <dsp:spPr>
        <a:xfrm>
          <a:off x="6650416" y="846027"/>
          <a:ext cx="717993" cy="717993"/>
        </a:xfrm>
        <a:prstGeom prst="downArrow">
          <a:avLst>
            <a:gd name="adj1" fmla="val 55000"/>
            <a:gd name="adj2" fmla="val 45000"/>
          </a:avLst>
        </a:prstGeom>
        <a:solidFill>
          <a:schemeClr val="accent4">
            <a:lumMod val="40000"/>
            <a:lumOff val="60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6811964" y="846027"/>
        <a:ext cx="394897" cy="540290"/>
      </dsp:txXfrm>
    </dsp:sp>
    <dsp:sp modelId="{AA5198C2-6008-4EDE-864A-1297ECBB95AD}">
      <dsp:nvSpPr>
        <dsp:cNvPr id="0" name=""/>
        <dsp:cNvSpPr/>
      </dsp:nvSpPr>
      <dsp:spPr>
        <a:xfrm>
          <a:off x="7267521" y="2151470"/>
          <a:ext cx="717993" cy="717993"/>
        </a:xfrm>
        <a:prstGeom prst="downArrow">
          <a:avLst>
            <a:gd name="adj1" fmla="val 55000"/>
            <a:gd name="adj2" fmla="val 45000"/>
          </a:avLst>
        </a:prstGeom>
        <a:solidFill>
          <a:schemeClr val="accent2">
            <a:lumMod val="60000"/>
            <a:lumOff val="40000"/>
            <a:alpha val="90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7429069" y="2151470"/>
        <a:ext cx="394897" cy="540290"/>
      </dsp:txXfrm>
    </dsp:sp>
    <dsp:sp modelId="{F5C2DCB7-592F-45B3-AD8D-FBE4FFC3B231}">
      <dsp:nvSpPr>
        <dsp:cNvPr id="0" name=""/>
        <dsp:cNvSpPr/>
      </dsp:nvSpPr>
      <dsp:spPr>
        <a:xfrm>
          <a:off x="7875415" y="3456913"/>
          <a:ext cx="717993" cy="717993"/>
        </a:xfrm>
        <a:prstGeom prst="downArrow">
          <a:avLst>
            <a:gd name="adj1" fmla="val 55000"/>
            <a:gd name="adj2" fmla="val 45000"/>
          </a:avLst>
        </a:prstGeom>
        <a:solidFill>
          <a:srgbClr val="92D050">
            <a:alpha val="90000"/>
          </a:srgb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8036963" y="3456913"/>
        <a:ext cx="394897" cy="5402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4244A-123C-413A-AE8E-4296EDFE6E0B}" type="datetimeFigureOut">
              <a:rPr lang="en-US" smtClean="0"/>
              <a:t>4/18/2021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48FBB-D4DE-4F0C-B0A1-495227167DD7}" type="slidenum">
              <a:rPr lang="en-US" smtClean="0"/>
              <a:t>‹#›</a:t>
            </a:fld>
            <a:endParaRPr lang="en-US"/>
          </a:p>
        </p:txBody>
      </p:sp>
    </p:spTree>
    <p:extLst>
      <p:ext uri="{BB962C8B-B14F-4D97-AF65-F5344CB8AC3E}">
        <p14:creationId xmlns:p14="http://schemas.microsoft.com/office/powerpoint/2010/main" val="2627004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48FBB-D4DE-4F0C-B0A1-495227167DD7}" type="slidenum">
              <a:rPr lang="en-US" smtClean="0"/>
              <a:t>2</a:t>
            </a:fld>
            <a:endParaRPr lang="en-US" dirty="0"/>
          </a:p>
        </p:txBody>
      </p:sp>
    </p:spTree>
    <p:extLst>
      <p:ext uri="{BB962C8B-B14F-4D97-AF65-F5344CB8AC3E}">
        <p14:creationId xmlns:p14="http://schemas.microsoft.com/office/powerpoint/2010/main" val="3442204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38</a:t>
            </a:fld>
            <a:endParaRPr lang="en-US"/>
          </a:p>
        </p:txBody>
      </p:sp>
    </p:spTree>
    <p:extLst>
      <p:ext uri="{BB962C8B-B14F-4D97-AF65-F5344CB8AC3E}">
        <p14:creationId xmlns:p14="http://schemas.microsoft.com/office/powerpoint/2010/main" val="4247988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39</a:t>
            </a:fld>
            <a:endParaRPr lang="en-US"/>
          </a:p>
        </p:txBody>
      </p:sp>
    </p:spTree>
    <p:extLst>
      <p:ext uri="{BB962C8B-B14F-4D97-AF65-F5344CB8AC3E}">
        <p14:creationId xmlns:p14="http://schemas.microsoft.com/office/powerpoint/2010/main" val="2806326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40</a:t>
            </a:fld>
            <a:endParaRPr lang="en-US"/>
          </a:p>
        </p:txBody>
      </p:sp>
    </p:spTree>
    <p:extLst>
      <p:ext uri="{BB962C8B-B14F-4D97-AF65-F5344CB8AC3E}">
        <p14:creationId xmlns:p14="http://schemas.microsoft.com/office/powerpoint/2010/main" val="1041077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41</a:t>
            </a:fld>
            <a:endParaRPr lang="en-US"/>
          </a:p>
        </p:txBody>
      </p:sp>
    </p:spTree>
    <p:extLst>
      <p:ext uri="{BB962C8B-B14F-4D97-AF65-F5344CB8AC3E}">
        <p14:creationId xmlns:p14="http://schemas.microsoft.com/office/powerpoint/2010/main" val="2740799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42</a:t>
            </a:fld>
            <a:endParaRPr lang="en-US"/>
          </a:p>
        </p:txBody>
      </p:sp>
    </p:spTree>
    <p:extLst>
      <p:ext uri="{BB962C8B-B14F-4D97-AF65-F5344CB8AC3E}">
        <p14:creationId xmlns:p14="http://schemas.microsoft.com/office/powerpoint/2010/main" val="2253262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43</a:t>
            </a:fld>
            <a:endParaRPr lang="en-US"/>
          </a:p>
        </p:txBody>
      </p:sp>
    </p:spTree>
    <p:extLst>
      <p:ext uri="{BB962C8B-B14F-4D97-AF65-F5344CB8AC3E}">
        <p14:creationId xmlns:p14="http://schemas.microsoft.com/office/powerpoint/2010/main" val="2953595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44</a:t>
            </a:fld>
            <a:endParaRPr lang="en-US"/>
          </a:p>
        </p:txBody>
      </p:sp>
    </p:spTree>
    <p:extLst>
      <p:ext uri="{BB962C8B-B14F-4D97-AF65-F5344CB8AC3E}">
        <p14:creationId xmlns:p14="http://schemas.microsoft.com/office/powerpoint/2010/main" val="1720728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45</a:t>
            </a:fld>
            <a:endParaRPr lang="en-US"/>
          </a:p>
        </p:txBody>
      </p:sp>
    </p:spTree>
    <p:extLst>
      <p:ext uri="{BB962C8B-B14F-4D97-AF65-F5344CB8AC3E}">
        <p14:creationId xmlns:p14="http://schemas.microsoft.com/office/powerpoint/2010/main" val="3808297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46</a:t>
            </a:fld>
            <a:endParaRPr lang="en-US"/>
          </a:p>
        </p:txBody>
      </p:sp>
    </p:spTree>
    <p:extLst>
      <p:ext uri="{BB962C8B-B14F-4D97-AF65-F5344CB8AC3E}">
        <p14:creationId xmlns:p14="http://schemas.microsoft.com/office/powerpoint/2010/main" val="2747494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47</a:t>
            </a:fld>
            <a:endParaRPr lang="en-US"/>
          </a:p>
        </p:txBody>
      </p:sp>
    </p:spTree>
    <p:extLst>
      <p:ext uri="{BB962C8B-B14F-4D97-AF65-F5344CB8AC3E}">
        <p14:creationId xmlns:p14="http://schemas.microsoft.com/office/powerpoint/2010/main" val="1507644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48FBB-D4DE-4F0C-B0A1-495227167DD7}" type="slidenum">
              <a:rPr lang="en-US" smtClean="0"/>
              <a:t>3</a:t>
            </a:fld>
            <a:endParaRPr lang="en-US" dirty="0"/>
          </a:p>
        </p:txBody>
      </p:sp>
    </p:spTree>
    <p:extLst>
      <p:ext uri="{BB962C8B-B14F-4D97-AF65-F5344CB8AC3E}">
        <p14:creationId xmlns:p14="http://schemas.microsoft.com/office/powerpoint/2010/main" val="1004392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48</a:t>
            </a:fld>
            <a:endParaRPr lang="en-US"/>
          </a:p>
        </p:txBody>
      </p:sp>
    </p:spTree>
    <p:extLst>
      <p:ext uri="{BB962C8B-B14F-4D97-AF65-F5344CB8AC3E}">
        <p14:creationId xmlns:p14="http://schemas.microsoft.com/office/powerpoint/2010/main" val="3770040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49</a:t>
            </a:fld>
            <a:endParaRPr lang="en-US"/>
          </a:p>
        </p:txBody>
      </p:sp>
    </p:spTree>
    <p:extLst>
      <p:ext uri="{BB962C8B-B14F-4D97-AF65-F5344CB8AC3E}">
        <p14:creationId xmlns:p14="http://schemas.microsoft.com/office/powerpoint/2010/main" val="3713378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50</a:t>
            </a:fld>
            <a:endParaRPr lang="en-US"/>
          </a:p>
        </p:txBody>
      </p:sp>
    </p:spTree>
    <p:extLst>
      <p:ext uri="{BB962C8B-B14F-4D97-AF65-F5344CB8AC3E}">
        <p14:creationId xmlns:p14="http://schemas.microsoft.com/office/powerpoint/2010/main" val="1195793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51</a:t>
            </a:fld>
            <a:endParaRPr lang="en-US"/>
          </a:p>
        </p:txBody>
      </p:sp>
    </p:spTree>
    <p:extLst>
      <p:ext uri="{BB962C8B-B14F-4D97-AF65-F5344CB8AC3E}">
        <p14:creationId xmlns:p14="http://schemas.microsoft.com/office/powerpoint/2010/main" val="681944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52</a:t>
            </a:fld>
            <a:endParaRPr lang="en-US"/>
          </a:p>
        </p:txBody>
      </p:sp>
    </p:spTree>
    <p:extLst>
      <p:ext uri="{BB962C8B-B14F-4D97-AF65-F5344CB8AC3E}">
        <p14:creationId xmlns:p14="http://schemas.microsoft.com/office/powerpoint/2010/main" val="2802230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53</a:t>
            </a:fld>
            <a:endParaRPr lang="en-US"/>
          </a:p>
        </p:txBody>
      </p:sp>
    </p:spTree>
    <p:extLst>
      <p:ext uri="{BB962C8B-B14F-4D97-AF65-F5344CB8AC3E}">
        <p14:creationId xmlns:p14="http://schemas.microsoft.com/office/powerpoint/2010/main" val="2262893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54</a:t>
            </a:fld>
            <a:endParaRPr lang="en-US"/>
          </a:p>
        </p:txBody>
      </p:sp>
    </p:spTree>
    <p:extLst>
      <p:ext uri="{BB962C8B-B14F-4D97-AF65-F5344CB8AC3E}">
        <p14:creationId xmlns:p14="http://schemas.microsoft.com/office/powerpoint/2010/main" val="4166650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55</a:t>
            </a:fld>
            <a:endParaRPr lang="en-US"/>
          </a:p>
        </p:txBody>
      </p:sp>
    </p:spTree>
    <p:extLst>
      <p:ext uri="{BB962C8B-B14F-4D97-AF65-F5344CB8AC3E}">
        <p14:creationId xmlns:p14="http://schemas.microsoft.com/office/powerpoint/2010/main" val="2535422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56</a:t>
            </a:fld>
            <a:endParaRPr lang="en-US"/>
          </a:p>
        </p:txBody>
      </p:sp>
    </p:spTree>
    <p:extLst>
      <p:ext uri="{BB962C8B-B14F-4D97-AF65-F5344CB8AC3E}">
        <p14:creationId xmlns:p14="http://schemas.microsoft.com/office/powerpoint/2010/main" val="2339033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57</a:t>
            </a:fld>
            <a:endParaRPr lang="en-US"/>
          </a:p>
        </p:txBody>
      </p:sp>
    </p:spTree>
    <p:extLst>
      <p:ext uri="{BB962C8B-B14F-4D97-AF65-F5344CB8AC3E}">
        <p14:creationId xmlns:p14="http://schemas.microsoft.com/office/powerpoint/2010/main" val="3404473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48FBB-D4DE-4F0C-B0A1-495227167DD7}" type="slidenum">
              <a:rPr lang="en-US" smtClean="0"/>
              <a:t>4</a:t>
            </a:fld>
            <a:endParaRPr lang="en-US" dirty="0"/>
          </a:p>
        </p:txBody>
      </p:sp>
    </p:spTree>
    <p:extLst>
      <p:ext uri="{BB962C8B-B14F-4D97-AF65-F5344CB8AC3E}">
        <p14:creationId xmlns:p14="http://schemas.microsoft.com/office/powerpoint/2010/main" val="1340660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58</a:t>
            </a:fld>
            <a:endParaRPr lang="en-US"/>
          </a:p>
        </p:txBody>
      </p:sp>
    </p:spTree>
    <p:extLst>
      <p:ext uri="{BB962C8B-B14F-4D97-AF65-F5344CB8AC3E}">
        <p14:creationId xmlns:p14="http://schemas.microsoft.com/office/powerpoint/2010/main" val="2208775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59</a:t>
            </a:fld>
            <a:endParaRPr lang="en-US"/>
          </a:p>
        </p:txBody>
      </p:sp>
    </p:spTree>
    <p:extLst>
      <p:ext uri="{BB962C8B-B14F-4D97-AF65-F5344CB8AC3E}">
        <p14:creationId xmlns:p14="http://schemas.microsoft.com/office/powerpoint/2010/main" val="3332870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60</a:t>
            </a:fld>
            <a:endParaRPr lang="en-US"/>
          </a:p>
        </p:txBody>
      </p:sp>
    </p:spTree>
    <p:extLst>
      <p:ext uri="{BB962C8B-B14F-4D97-AF65-F5344CB8AC3E}">
        <p14:creationId xmlns:p14="http://schemas.microsoft.com/office/powerpoint/2010/main" val="3672504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61</a:t>
            </a:fld>
            <a:endParaRPr lang="en-US"/>
          </a:p>
        </p:txBody>
      </p:sp>
    </p:spTree>
    <p:extLst>
      <p:ext uri="{BB962C8B-B14F-4D97-AF65-F5344CB8AC3E}">
        <p14:creationId xmlns:p14="http://schemas.microsoft.com/office/powerpoint/2010/main" val="17803293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62</a:t>
            </a:fld>
            <a:endParaRPr lang="en-US"/>
          </a:p>
        </p:txBody>
      </p:sp>
    </p:spTree>
    <p:extLst>
      <p:ext uri="{BB962C8B-B14F-4D97-AF65-F5344CB8AC3E}">
        <p14:creationId xmlns:p14="http://schemas.microsoft.com/office/powerpoint/2010/main" val="4262503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63</a:t>
            </a:fld>
            <a:endParaRPr lang="en-US"/>
          </a:p>
        </p:txBody>
      </p:sp>
    </p:spTree>
    <p:extLst>
      <p:ext uri="{BB962C8B-B14F-4D97-AF65-F5344CB8AC3E}">
        <p14:creationId xmlns:p14="http://schemas.microsoft.com/office/powerpoint/2010/main" val="3835459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64</a:t>
            </a:fld>
            <a:endParaRPr lang="en-US"/>
          </a:p>
        </p:txBody>
      </p:sp>
    </p:spTree>
    <p:extLst>
      <p:ext uri="{BB962C8B-B14F-4D97-AF65-F5344CB8AC3E}">
        <p14:creationId xmlns:p14="http://schemas.microsoft.com/office/powerpoint/2010/main" val="1972886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65</a:t>
            </a:fld>
            <a:endParaRPr lang="en-US"/>
          </a:p>
        </p:txBody>
      </p:sp>
    </p:spTree>
    <p:extLst>
      <p:ext uri="{BB962C8B-B14F-4D97-AF65-F5344CB8AC3E}">
        <p14:creationId xmlns:p14="http://schemas.microsoft.com/office/powerpoint/2010/main" val="250791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48FBB-D4DE-4F0C-B0A1-495227167DD7}" type="slidenum">
              <a:rPr lang="en-US" smtClean="0"/>
              <a:t>66</a:t>
            </a:fld>
            <a:endParaRPr lang="en-US"/>
          </a:p>
        </p:txBody>
      </p:sp>
    </p:spTree>
    <p:extLst>
      <p:ext uri="{BB962C8B-B14F-4D97-AF65-F5344CB8AC3E}">
        <p14:creationId xmlns:p14="http://schemas.microsoft.com/office/powerpoint/2010/main" val="1591777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48FBB-D4DE-4F0C-B0A1-495227167DD7}" type="slidenum">
              <a:rPr lang="en-US" smtClean="0"/>
              <a:t>70</a:t>
            </a:fld>
            <a:endParaRPr lang="en-US"/>
          </a:p>
        </p:txBody>
      </p:sp>
    </p:spTree>
    <p:extLst>
      <p:ext uri="{BB962C8B-B14F-4D97-AF65-F5344CB8AC3E}">
        <p14:creationId xmlns:p14="http://schemas.microsoft.com/office/powerpoint/2010/main" val="3664917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48FBB-D4DE-4F0C-B0A1-495227167DD7}" type="slidenum">
              <a:rPr lang="en-US" smtClean="0"/>
              <a:t>5</a:t>
            </a:fld>
            <a:endParaRPr lang="en-US" dirty="0"/>
          </a:p>
        </p:txBody>
      </p:sp>
    </p:spTree>
    <p:extLst>
      <p:ext uri="{BB962C8B-B14F-4D97-AF65-F5344CB8AC3E}">
        <p14:creationId xmlns:p14="http://schemas.microsoft.com/office/powerpoint/2010/main" val="180149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mn-MN" dirty="0"/>
          </a:p>
        </p:txBody>
      </p:sp>
      <p:sp>
        <p:nvSpPr>
          <p:cNvPr id="4" name="Slide Number Placeholder 3"/>
          <p:cNvSpPr>
            <a:spLocks noGrp="1"/>
          </p:cNvSpPr>
          <p:nvPr>
            <p:ph type="sldNum" sz="quarter" idx="10"/>
          </p:nvPr>
        </p:nvSpPr>
        <p:spPr/>
        <p:txBody>
          <a:bodyPr/>
          <a:lstStyle/>
          <a:p>
            <a:fld id="{3CF48FBB-D4DE-4F0C-B0A1-495227167DD7}" type="slidenum">
              <a:rPr lang="en-US" smtClean="0"/>
              <a:t>6</a:t>
            </a:fld>
            <a:endParaRPr lang="en-US"/>
          </a:p>
        </p:txBody>
      </p:sp>
    </p:spTree>
    <p:extLst>
      <p:ext uri="{BB962C8B-B14F-4D97-AF65-F5344CB8AC3E}">
        <p14:creationId xmlns:p14="http://schemas.microsoft.com/office/powerpoint/2010/main" val="791701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mn-MN" dirty="0"/>
          </a:p>
        </p:txBody>
      </p:sp>
      <p:sp>
        <p:nvSpPr>
          <p:cNvPr id="4" name="Slide Number Placeholder 3"/>
          <p:cNvSpPr>
            <a:spLocks noGrp="1"/>
          </p:cNvSpPr>
          <p:nvPr>
            <p:ph type="sldNum" sz="quarter" idx="10"/>
          </p:nvPr>
        </p:nvSpPr>
        <p:spPr/>
        <p:txBody>
          <a:bodyPr/>
          <a:lstStyle/>
          <a:p>
            <a:fld id="{3CF48FBB-D4DE-4F0C-B0A1-495227167DD7}" type="slidenum">
              <a:rPr lang="en-US" smtClean="0"/>
              <a:t>7</a:t>
            </a:fld>
            <a:endParaRPr lang="en-US"/>
          </a:p>
        </p:txBody>
      </p:sp>
    </p:spTree>
    <p:extLst>
      <p:ext uri="{BB962C8B-B14F-4D97-AF65-F5344CB8AC3E}">
        <p14:creationId xmlns:p14="http://schemas.microsoft.com/office/powerpoint/2010/main" val="2254752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48FBB-D4DE-4F0C-B0A1-495227167DD7}" type="slidenum">
              <a:rPr lang="en-US" smtClean="0"/>
              <a:t>10</a:t>
            </a:fld>
            <a:endParaRPr lang="en-US" dirty="0"/>
          </a:p>
        </p:txBody>
      </p:sp>
    </p:spTree>
    <p:extLst>
      <p:ext uri="{BB962C8B-B14F-4D97-AF65-F5344CB8AC3E}">
        <p14:creationId xmlns:p14="http://schemas.microsoft.com/office/powerpoint/2010/main" val="1172050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48FBB-D4DE-4F0C-B0A1-495227167DD7}" type="slidenum">
              <a:rPr lang="en-US" smtClean="0"/>
              <a:t>11</a:t>
            </a:fld>
            <a:endParaRPr lang="en-US" dirty="0"/>
          </a:p>
        </p:txBody>
      </p:sp>
    </p:spTree>
    <p:extLst>
      <p:ext uri="{BB962C8B-B14F-4D97-AF65-F5344CB8AC3E}">
        <p14:creationId xmlns:p14="http://schemas.microsoft.com/office/powerpoint/2010/main" val="1824159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n-MN" dirty="0"/>
              <a:t>Энэхүү аргачлал нь 5 зүйл, 3 хавсралтаас бүрдэнэ.</a:t>
            </a:r>
            <a:endParaRPr lang="en-US" dirty="0"/>
          </a:p>
        </p:txBody>
      </p:sp>
      <p:sp>
        <p:nvSpPr>
          <p:cNvPr id="4" name="Slide Number Placeholder 3"/>
          <p:cNvSpPr>
            <a:spLocks noGrp="1"/>
          </p:cNvSpPr>
          <p:nvPr>
            <p:ph type="sldNum" sz="quarter" idx="5"/>
          </p:nvPr>
        </p:nvSpPr>
        <p:spPr/>
        <p:txBody>
          <a:bodyPr/>
          <a:lstStyle/>
          <a:p>
            <a:fld id="{3CF48FBB-D4DE-4F0C-B0A1-495227167DD7}" type="slidenum">
              <a:rPr lang="en-US" smtClean="0"/>
              <a:t>34</a:t>
            </a:fld>
            <a:endParaRPr lang="en-US"/>
          </a:p>
        </p:txBody>
      </p:sp>
    </p:spTree>
    <p:extLst>
      <p:ext uri="{BB962C8B-B14F-4D97-AF65-F5344CB8AC3E}">
        <p14:creationId xmlns:p14="http://schemas.microsoft.com/office/powerpoint/2010/main" val="4194924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6B67EBC-511D-4E6C-8494-43596A931A1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A22E463C-D00A-48DE-8B9E-76F68D699E88}"/>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DFDFEE1A-A3A5-4ECB-B52F-539601593362}"/>
              </a:ext>
            </a:extLst>
          </p:cNvPr>
          <p:cNvSpPr>
            <a:spLocks noGrp="1"/>
          </p:cNvSpPr>
          <p:nvPr>
            <p:ph type="dt" sz="half" idx="10"/>
          </p:nvPr>
        </p:nvSpPr>
        <p:spPr/>
        <p:txBody>
          <a:bodyPr/>
          <a:lstStyle/>
          <a:p>
            <a:fld id="{F6B11B3B-2671-4EEE-97AA-71BFE5DA3448}" type="datetimeFigureOut">
              <a:rPr lang="zh-CN" altLang="en-US" smtClean="0"/>
              <a:t>2021/4/18</a:t>
            </a:fld>
            <a:endParaRPr lang="zh-CN" altLang="en-US"/>
          </a:p>
        </p:txBody>
      </p:sp>
      <p:sp>
        <p:nvSpPr>
          <p:cNvPr id="5" name="页脚占位符 4">
            <a:extLst>
              <a:ext uri="{FF2B5EF4-FFF2-40B4-BE49-F238E27FC236}">
                <a16:creationId xmlns="" xmlns:a16="http://schemas.microsoft.com/office/drawing/2014/main" id="{21B39450-189A-4FBB-B5A0-F88AD3D02D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DD23704-3B76-454E-AAF6-55799C084641}"/>
              </a:ext>
            </a:extLst>
          </p:cNvPr>
          <p:cNvSpPr>
            <a:spLocks noGrp="1"/>
          </p:cNvSpPr>
          <p:nvPr>
            <p:ph type="sldNum" sz="quarter" idx="12"/>
          </p:nvPr>
        </p:nvSpPr>
        <p:spPr/>
        <p:txBody>
          <a:body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2098776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3567650-44F3-445D-97FE-9C7FEC0C4FA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DFC4E627-FC46-4172-9A06-85A6245F995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ACE79A75-12BD-4413-A8D8-8BF64450B675}"/>
              </a:ext>
            </a:extLst>
          </p:cNvPr>
          <p:cNvSpPr>
            <a:spLocks noGrp="1"/>
          </p:cNvSpPr>
          <p:nvPr>
            <p:ph type="dt" sz="half" idx="10"/>
          </p:nvPr>
        </p:nvSpPr>
        <p:spPr/>
        <p:txBody>
          <a:bodyPr/>
          <a:lstStyle/>
          <a:p>
            <a:fld id="{F6B11B3B-2671-4EEE-97AA-71BFE5DA3448}" type="datetimeFigureOut">
              <a:rPr lang="zh-CN" altLang="en-US" smtClean="0"/>
              <a:t>2021/4/18</a:t>
            </a:fld>
            <a:endParaRPr lang="zh-CN" altLang="en-US"/>
          </a:p>
        </p:txBody>
      </p:sp>
      <p:sp>
        <p:nvSpPr>
          <p:cNvPr id="5" name="页脚占位符 4">
            <a:extLst>
              <a:ext uri="{FF2B5EF4-FFF2-40B4-BE49-F238E27FC236}">
                <a16:creationId xmlns="" xmlns:a16="http://schemas.microsoft.com/office/drawing/2014/main" id="{34EA1F12-013C-4CE6-B8A3-F70C4502F8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84D1A42E-531B-4DAE-9EB0-1775BD3453C4}"/>
              </a:ext>
            </a:extLst>
          </p:cNvPr>
          <p:cNvSpPr>
            <a:spLocks noGrp="1"/>
          </p:cNvSpPr>
          <p:nvPr>
            <p:ph type="sldNum" sz="quarter" idx="12"/>
          </p:nvPr>
        </p:nvSpPr>
        <p:spPr/>
        <p:txBody>
          <a:body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2008551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A1F83F82-23C7-49EC-93C7-B7DEC7DEB87C}"/>
              </a:ext>
            </a:extLst>
          </p:cNvPr>
          <p:cNvSpPr>
            <a:spLocks noGrp="1"/>
          </p:cNvSpPr>
          <p:nvPr>
            <p:ph type="title" orient="vert"/>
          </p:nvPr>
        </p:nvSpPr>
        <p:spPr>
          <a:xfrm>
            <a:off x="8724899"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B5FC10BB-94B5-4145-BBA4-0886A3BE6267}"/>
              </a:ext>
            </a:extLst>
          </p:cNvPr>
          <p:cNvSpPr>
            <a:spLocks noGrp="1"/>
          </p:cNvSpPr>
          <p:nvPr>
            <p:ph type="body" orient="vert" idx="1"/>
          </p:nvPr>
        </p:nvSpPr>
        <p:spPr>
          <a:xfrm>
            <a:off x="838199"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6136438A-3F60-4D5E-AA75-B6CB9A4A1006}"/>
              </a:ext>
            </a:extLst>
          </p:cNvPr>
          <p:cNvSpPr>
            <a:spLocks noGrp="1"/>
          </p:cNvSpPr>
          <p:nvPr>
            <p:ph type="dt" sz="half" idx="10"/>
          </p:nvPr>
        </p:nvSpPr>
        <p:spPr/>
        <p:txBody>
          <a:bodyPr/>
          <a:lstStyle/>
          <a:p>
            <a:fld id="{F6B11B3B-2671-4EEE-97AA-71BFE5DA3448}" type="datetimeFigureOut">
              <a:rPr lang="zh-CN" altLang="en-US" smtClean="0"/>
              <a:t>2021/4/18</a:t>
            </a:fld>
            <a:endParaRPr lang="zh-CN" altLang="en-US"/>
          </a:p>
        </p:txBody>
      </p:sp>
      <p:sp>
        <p:nvSpPr>
          <p:cNvPr id="5" name="页脚占位符 4">
            <a:extLst>
              <a:ext uri="{FF2B5EF4-FFF2-40B4-BE49-F238E27FC236}">
                <a16:creationId xmlns="" xmlns:a16="http://schemas.microsoft.com/office/drawing/2014/main" id="{38AF553B-EEB2-45CF-B6FC-9D3CBE7595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F6322203-CCBA-4BAF-B9CD-76F6A54EC261}"/>
              </a:ext>
            </a:extLst>
          </p:cNvPr>
          <p:cNvSpPr>
            <a:spLocks noGrp="1"/>
          </p:cNvSpPr>
          <p:nvPr>
            <p:ph type="sldNum" sz="quarter" idx="12"/>
          </p:nvPr>
        </p:nvSpPr>
        <p:spPr/>
        <p:txBody>
          <a:body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102592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06BFB67-F1F4-40DF-AAE6-5FB834BC53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B36A7C71-8D64-41D6-85D3-7DB9F66ECC9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E0696A52-29D6-46A0-B280-041CBF068643}"/>
              </a:ext>
            </a:extLst>
          </p:cNvPr>
          <p:cNvSpPr>
            <a:spLocks noGrp="1"/>
          </p:cNvSpPr>
          <p:nvPr>
            <p:ph type="dt" sz="half" idx="10"/>
          </p:nvPr>
        </p:nvSpPr>
        <p:spPr/>
        <p:txBody>
          <a:bodyPr/>
          <a:lstStyle/>
          <a:p>
            <a:fld id="{F6B11B3B-2671-4EEE-97AA-71BFE5DA3448}" type="datetimeFigureOut">
              <a:rPr lang="zh-CN" altLang="en-US" smtClean="0"/>
              <a:t>2021/4/18</a:t>
            </a:fld>
            <a:endParaRPr lang="zh-CN" altLang="en-US"/>
          </a:p>
        </p:txBody>
      </p:sp>
      <p:sp>
        <p:nvSpPr>
          <p:cNvPr id="5" name="页脚占位符 4">
            <a:extLst>
              <a:ext uri="{FF2B5EF4-FFF2-40B4-BE49-F238E27FC236}">
                <a16:creationId xmlns="" xmlns:a16="http://schemas.microsoft.com/office/drawing/2014/main" id="{45AB1762-63E8-47F6-B6FA-3FCF940D54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526BB53-4013-453F-A35C-509A248F63CB}"/>
              </a:ext>
            </a:extLst>
          </p:cNvPr>
          <p:cNvSpPr>
            <a:spLocks noGrp="1"/>
          </p:cNvSpPr>
          <p:nvPr>
            <p:ph type="sldNum" sz="quarter" idx="12"/>
          </p:nvPr>
        </p:nvSpPr>
        <p:spPr/>
        <p:txBody>
          <a:body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293117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DC9CAB1-25EA-4C5A-84F8-D5193A63BDD8}"/>
              </a:ext>
            </a:extLst>
          </p:cNvPr>
          <p:cNvSpPr>
            <a:spLocks noGrp="1"/>
          </p:cNvSpPr>
          <p:nvPr>
            <p:ph type="title"/>
          </p:nvPr>
        </p:nvSpPr>
        <p:spPr>
          <a:xfrm>
            <a:off x="831852"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790223A5-6DB8-4877-955D-633397457101}"/>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A3DA3E66-8D2D-4912-84FA-4704B93F885C}"/>
              </a:ext>
            </a:extLst>
          </p:cNvPr>
          <p:cNvSpPr>
            <a:spLocks noGrp="1"/>
          </p:cNvSpPr>
          <p:nvPr>
            <p:ph type="dt" sz="half" idx="10"/>
          </p:nvPr>
        </p:nvSpPr>
        <p:spPr/>
        <p:txBody>
          <a:bodyPr/>
          <a:lstStyle/>
          <a:p>
            <a:fld id="{F6B11B3B-2671-4EEE-97AA-71BFE5DA3448}" type="datetimeFigureOut">
              <a:rPr lang="zh-CN" altLang="en-US" smtClean="0"/>
              <a:t>2021/4/18</a:t>
            </a:fld>
            <a:endParaRPr lang="zh-CN" altLang="en-US"/>
          </a:p>
        </p:txBody>
      </p:sp>
      <p:sp>
        <p:nvSpPr>
          <p:cNvPr id="5" name="页脚占位符 4">
            <a:extLst>
              <a:ext uri="{FF2B5EF4-FFF2-40B4-BE49-F238E27FC236}">
                <a16:creationId xmlns="" xmlns:a16="http://schemas.microsoft.com/office/drawing/2014/main" id="{1FC8E767-E4D0-454B-941A-024200D0F8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8E959C4-60DA-4308-B2B5-5042C705922F}"/>
              </a:ext>
            </a:extLst>
          </p:cNvPr>
          <p:cNvSpPr>
            <a:spLocks noGrp="1"/>
          </p:cNvSpPr>
          <p:nvPr>
            <p:ph type="sldNum" sz="quarter" idx="12"/>
          </p:nvPr>
        </p:nvSpPr>
        <p:spPr/>
        <p:txBody>
          <a:body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113792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187D47F-29EF-44FF-8546-22CA2EE4EE7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BA7C5D5D-6D14-4ADF-8FBE-080C2A670A4F}"/>
              </a:ext>
            </a:extLst>
          </p:cNvPr>
          <p:cNvSpPr>
            <a:spLocks noGrp="1"/>
          </p:cNvSpPr>
          <p:nvPr>
            <p:ph sz="half" idx="1"/>
          </p:nvPr>
        </p:nvSpPr>
        <p:spPr>
          <a:xfrm>
            <a:off x="838201"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C0E3812A-C0C2-4F10-8956-0F5E691F8CB9}"/>
              </a:ext>
            </a:extLst>
          </p:cNvPr>
          <p:cNvSpPr>
            <a:spLocks noGrp="1"/>
          </p:cNvSpPr>
          <p:nvPr>
            <p:ph sz="half" idx="2"/>
          </p:nvPr>
        </p:nvSpPr>
        <p:spPr>
          <a:xfrm>
            <a:off x="6172201"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B1E9CE2C-D99F-429B-9F8C-03343830E68D}"/>
              </a:ext>
            </a:extLst>
          </p:cNvPr>
          <p:cNvSpPr>
            <a:spLocks noGrp="1"/>
          </p:cNvSpPr>
          <p:nvPr>
            <p:ph type="dt" sz="half" idx="10"/>
          </p:nvPr>
        </p:nvSpPr>
        <p:spPr/>
        <p:txBody>
          <a:bodyPr/>
          <a:lstStyle/>
          <a:p>
            <a:fld id="{F6B11B3B-2671-4EEE-97AA-71BFE5DA3448}" type="datetimeFigureOut">
              <a:rPr lang="zh-CN" altLang="en-US" smtClean="0"/>
              <a:t>2021/4/18</a:t>
            </a:fld>
            <a:endParaRPr lang="zh-CN" altLang="en-US"/>
          </a:p>
        </p:txBody>
      </p:sp>
      <p:sp>
        <p:nvSpPr>
          <p:cNvPr id="6" name="页脚占位符 5">
            <a:extLst>
              <a:ext uri="{FF2B5EF4-FFF2-40B4-BE49-F238E27FC236}">
                <a16:creationId xmlns="" xmlns:a16="http://schemas.microsoft.com/office/drawing/2014/main" id="{BEBEBAF2-20CA-457E-9FFD-98F507F65A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08186A1D-F4D0-425C-8428-421C592C48F1}"/>
              </a:ext>
            </a:extLst>
          </p:cNvPr>
          <p:cNvSpPr>
            <a:spLocks noGrp="1"/>
          </p:cNvSpPr>
          <p:nvPr>
            <p:ph type="sldNum" sz="quarter" idx="12"/>
          </p:nvPr>
        </p:nvSpPr>
        <p:spPr/>
        <p:txBody>
          <a:body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418891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292AEAB-C596-4845-8A56-E48E72AFE4C0}"/>
              </a:ext>
            </a:extLst>
          </p:cNvPr>
          <p:cNvSpPr>
            <a:spLocks noGrp="1"/>
          </p:cNvSpPr>
          <p:nvPr>
            <p:ph type="title"/>
          </p:nvPr>
        </p:nvSpPr>
        <p:spPr>
          <a:xfrm>
            <a:off x="839789"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F39FD275-B79E-40D9-B139-3022BE490F22}"/>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3320A71B-1EF7-4D5C-BDAC-2828B030D1C1}"/>
              </a:ext>
            </a:extLst>
          </p:cNvPr>
          <p:cNvSpPr>
            <a:spLocks noGrp="1"/>
          </p:cNvSpPr>
          <p:nvPr>
            <p:ph sz="half" idx="2"/>
          </p:nvPr>
        </p:nvSpPr>
        <p:spPr>
          <a:xfrm>
            <a:off x="839789" y="2505076"/>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A1B930DB-54EA-4664-94A7-1D40BA2A3DE3}"/>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34541320-CB9C-434E-8E15-A41C28CAC471}"/>
              </a:ext>
            </a:extLst>
          </p:cNvPr>
          <p:cNvSpPr>
            <a:spLocks noGrp="1"/>
          </p:cNvSpPr>
          <p:nvPr>
            <p:ph sz="quarter" idx="4"/>
          </p:nvPr>
        </p:nvSpPr>
        <p:spPr>
          <a:xfrm>
            <a:off x="6172202" y="2505076"/>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0182D2B9-BA09-4E46-8A0F-25F7F2039219}"/>
              </a:ext>
            </a:extLst>
          </p:cNvPr>
          <p:cNvSpPr>
            <a:spLocks noGrp="1"/>
          </p:cNvSpPr>
          <p:nvPr>
            <p:ph type="dt" sz="half" idx="10"/>
          </p:nvPr>
        </p:nvSpPr>
        <p:spPr/>
        <p:txBody>
          <a:bodyPr/>
          <a:lstStyle/>
          <a:p>
            <a:fld id="{F6B11B3B-2671-4EEE-97AA-71BFE5DA3448}" type="datetimeFigureOut">
              <a:rPr lang="zh-CN" altLang="en-US" smtClean="0"/>
              <a:t>2021/4/18</a:t>
            </a:fld>
            <a:endParaRPr lang="zh-CN" altLang="en-US"/>
          </a:p>
        </p:txBody>
      </p:sp>
      <p:sp>
        <p:nvSpPr>
          <p:cNvPr id="8" name="页脚占位符 7">
            <a:extLst>
              <a:ext uri="{FF2B5EF4-FFF2-40B4-BE49-F238E27FC236}">
                <a16:creationId xmlns="" xmlns:a16="http://schemas.microsoft.com/office/drawing/2014/main" id="{89C2BAED-BDDD-42FA-882C-C4D6886049C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7F6519BB-737E-48EF-A71D-984E7D6B0240}"/>
              </a:ext>
            </a:extLst>
          </p:cNvPr>
          <p:cNvSpPr>
            <a:spLocks noGrp="1"/>
          </p:cNvSpPr>
          <p:nvPr>
            <p:ph type="sldNum" sz="quarter" idx="12"/>
          </p:nvPr>
        </p:nvSpPr>
        <p:spPr/>
        <p:txBody>
          <a:body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3697332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FBA9011-45C8-41F2-AB2A-2EA635D415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4E3A1F95-1EC0-4E8F-9A1D-FA5E78DAA983}"/>
              </a:ext>
            </a:extLst>
          </p:cNvPr>
          <p:cNvSpPr>
            <a:spLocks noGrp="1"/>
          </p:cNvSpPr>
          <p:nvPr>
            <p:ph type="dt" sz="half" idx="10"/>
          </p:nvPr>
        </p:nvSpPr>
        <p:spPr/>
        <p:txBody>
          <a:bodyPr/>
          <a:lstStyle/>
          <a:p>
            <a:fld id="{F6B11B3B-2671-4EEE-97AA-71BFE5DA3448}" type="datetimeFigureOut">
              <a:rPr lang="zh-CN" altLang="en-US" smtClean="0"/>
              <a:t>2021/4/18</a:t>
            </a:fld>
            <a:endParaRPr lang="zh-CN" altLang="en-US"/>
          </a:p>
        </p:txBody>
      </p:sp>
      <p:sp>
        <p:nvSpPr>
          <p:cNvPr id="4" name="页脚占位符 3">
            <a:extLst>
              <a:ext uri="{FF2B5EF4-FFF2-40B4-BE49-F238E27FC236}">
                <a16:creationId xmlns="" xmlns:a16="http://schemas.microsoft.com/office/drawing/2014/main" id="{6321A6B1-C8F9-4636-89E6-88D2973765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F93FA5A2-DA8F-481F-99D7-08B31A7D7E96}"/>
              </a:ext>
            </a:extLst>
          </p:cNvPr>
          <p:cNvSpPr>
            <a:spLocks noGrp="1"/>
          </p:cNvSpPr>
          <p:nvPr>
            <p:ph type="sldNum" sz="quarter" idx="12"/>
          </p:nvPr>
        </p:nvSpPr>
        <p:spPr/>
        <p:txBody>
          <a:body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1423030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9F92FD6D-6D28-481D-99FC-1A3A26FB2039}"/>
              </a:ext>
            </a:extLst>
          </p:cNvPr>
          <p:cNvSpPr>
            <a:spLocks noGrp="1"/>
          </p:cNvSpPr>
          <p:nvPr>
            <p:ph type="dt" sz="half" idx="10"/>
          </p:nvPr>
        </p:nvSpPr>
        <p:spPr/>
        <p:txBody>
          <a:bodyPr/>
          <a:lstStyle/>
          <a:p>
            <a:fld id="{F6B11B3B-2671-4EEE-97AA-71BFE5DA3448}" type="datetimeFigureOut">
              <a:rPr lang="zh-CN" altLang="en-US" smtClean="0"/>
              <a:t>2021/4/18</a:t>
            </a:fld>
            <a:endParaRPr lang="zh-CN" altLang="en-US"/>
          </a:p>
        </p:txBody>
      </p:sp>
      <p:sp>
        <p:nvSpPr>
          <p:cNvPr id="3" name="页脚占位符 2">
            <a:extLst>
              <a:ext uri="{FF2B5EF4-FFF2-40B4-BE49-F238E27FC236}">
                <a16:creationId xmlns="" xmlns:a16="http://schemas.microsoft.com/office/drawing/2014/main" id="{EDBA7985-1D78-4E74-B01F-28C12DD43A1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DE905EFC-9989-45C1-89A1-580C2AA50881}"/>
              </a:ext>
            </a:extLst>
          </p:cNvPr>
          <p:cNvSpPr>
            <a:spLocks noGrp="1"/>
          </p:cNvSpPr>
          <p:nvPr>
            <p:ph type="sldNum" sz="quarter" idx="12"/>
          </p:nvPr>
        </p:nvSpPr>
        <p:spPr/>
        <p:txBody>
          <a:body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3326691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7E0B2FA-D667-4B58-9240-865FB9AFEE6A}"/>
              </a:ext>
            </a:extLst>
          </p:cNvPr>
          <p:cNvSpPr>
            <a:spLocks noGrp="1"/>
          </p:cNvSpPr>
          <p:nvPr>
            <p:ph type="title"/>
          </p:nvPr>
        </p:nvSpPr>
        <p:spPr>
          <a:xfrm>
            <a:off x="839790" y="457200"/>
            <a:ext cx="3932236"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A0C934F6-14FE-4B6C-AF32-0052B44C5901}"/>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a16="http://schemas.microsoft.com/office/drawing/2014/main" id="{3681ACB4-97AC-4B52-8B40-E53BB9A6ADB3}"/>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C8387A39-3498-42A5-B825-703E3E5E3B35}"/>
              </a:ext>
            </a:extLst>
          </p:cNvPr>
          <p:cNvSpPr>
            <a:spLocks noGrp="1"/>
          </p:cNvSpPr>
          <p:nvPr>
            <p:ph type="dt" sz="half" idx="10"/>
          </p:nvPr>
        </p:nvSpPr>
        <p:spPr/>
        <p:txBody>
          <a:bodyPr/>
          <a:lstStyle/>
          <a:p>
            <a:fld id="{F6B11B3B-2671-4EEE-97AA-71BFE5DA3448}" type="datetimeFigureOut">
              <a:rPr lang="zh-CN" altLang="en-US" smtClean="0"/>
              <a:t>2021/4/18</a:t>
            </a:fld>
            <a:endParaRPr lang="zh-CN" altLang="en-US"/>
          </a:p>
        </p:txBody>
      </p:sp>
      <p:sp>
        <p:nvSpPr>
          <p:cNvPr id="6" name="页脚占位符 5">
            <a:extLst>
              <a:ext uri="{FF2B5EF4-FFF2-40B4-BE49-F238E27FC236}">
                <a16:creationId xmlns="" xmlns:a16="http://schemas.microsoft.com/office/drawing/2014/main" id="{34B52164-B08C-4C4F-B308-98A45F8DCD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2E0E93C8-1FB8-4A48-A6B4-A79FAB795F22}"/>
              </a:ext>
            </a:extLst>
          </p:cNvPr>
          <p:cNvSpPr>
            <a:spLocks noGrp="1"/>
          </p:cNvSpPr>
          <p:nvPr>
            <p:ph type="sldNum" sz="quarter" idx="12"/>
          </p:nvPr>
        </p:nvSpPr>
        <p:spPr/>
        <p:txBody>
          <a:body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4222016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EB864C8-0D48-491B-91C9-8BD99EAB55FA}"/>
              </a:ext>
            </a:extLst>
          </p:cNvPr>
          <p:cNvSpPr>
            <a:spLocks noGrp="1"/>
          </p:cNvSpPr>
          <p:nvPr>
            <p:ph type="title"/>
          </p:nvPr>
        </p:nvSpPr>
        <p:spPr>
          <a:xfrm>
            <a:off x="839790" y="457200"/>
            <a:ext cx="3932236"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F9FAA3A3-C096-4AE2-98AB-41468DC298A0}"/>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zh-CN" altLang="en-US"/>
          </a:p>
        </p:txBody>
      </p:sp>
      <p:sp>
        <p:nvSpPr>
          <p:cNvPr id="4" name="文本占位符 3">
            <a:extLst>
              <a:ext uri="{FF2B5EF4-FFF2-40B4-BE49-F238E27FC236}">
                <a16:creationId xmlns="" xmlns:a16="http://schemas.microsoft.com/office/drawing/2014/main" id="{28BDF186-4B77-492E-B658-0BEBDF7ECB39}"/>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AB13D091-F533-480F-A8E8-6B243C711FF4}"/>
              </a:ext>
            </a:extLst>
          </p:cNvPr>
          <p:cNvSpPr>
            <a:spLocks noGrp="1"/>
          </p:cNvSpPr>
          <p:nvPr>
            <p:ph type="dt" sz="half" idx="10"/>
          </p:nvPr>
        </p:nvSpPr>
        <p:spPr/>
        <p:txBody>
          <a:bodyPr/>
          <a:lstStyle/>
          <a:p>
            <a:fld id="{F6B11B3B-2671-4EEE-97AA-71BFE5DA3448}" type="datetimeFigureOut">
              <a:rPr lang="zh-CN" altLang="en-US" smtClean="0"/>
              <a:t>2021/4/18</a:t>
            </a:fld>
            <a:endParaRPr lang="zh-CN" altLang="en-US"/>
          </a:p>
        </p:txBody>
      </p:sp>
      <p:sp>
        <p:nvSpPr>
          <p:cNvPr id="6" name="页脚占位符 5">
            <a:extLst>
              <a:ext uri="{FF2B5EF4-FFF2-40B4-BE49-F238E27FC236}">
                <a16:creationId xmlns="" xmlns:a16="http://schemas.microsoft.com/office/drawing/2014/main" id="{D677C06D-BF52-48F3-9DA6-210713722D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124AC68F-CAAE-41A1-A46B-E6BCA2B83945}"/>
              </a:ext>
            </a:extLst>
          </p:cNvPr>
          <p:cNvSpPr>
            <a:spLocks noGrp="1"/>
          </p:cNvSpPr>
          <p:nvPr>
            <p:ph type="sldNum" sz="quarter" idx="12"/>
          </p:nvPr>
        </p:nvSpPr>
        <p:spPr/>
        <p:txBody>
          <a:body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3375067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CE5CC83-4864-46A1-937C-CB5E1D0FD7DC}"/>
              </a:ext>
            </a:extLst>
          </p:cNvPr>
          <p:cNvPicPr>
            <a:picLocks noChangeAspect="1"/>
          </p:cNvPicPr>
          <p:nvPr userDrawn="1"/>
        </p:nvPicPr>
        <p:blipFill>
          <a:blip r:embed="rId13"/>
          <a:stretch>
            <a:fillRect/>
          </a:stretch>
        </p:blipFill>
        <p:spPr>
          <a:xfrm>
            <a:off x="0" y="0"/>
            <a:ext cx="12192000" cy="6858000"/>
          </a:xfrm>
          <a:prstGeom prst="rect">
            <a:avLst/>
          </a:prstGeom>
        </p:spPr>
      </p:pic>
      <p:sp>
        <p:nvSpPr>
          <p:cNvPr id="2" name="标题占位符 1">
            <a:extLst>
              <a:ext uri="{FF2B5EF4-FFF2-40B4-BE49-F238E27FC236}">
                <a16:creationId xmlns="" xmlns:a16="http://schemas.microsoft.com/office/drawing/2014/main" id="{A55E388D-9CDA-4609-B232-82F459660030}"/>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CE3FC57D-AAA7-4876-83DB-C107358243FF}"/>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39349BAA-7A7B-4525-B9A8-D254730585F7}"/>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B11B3B-2671-4EEE-97AA-71BFE5DA3448}" type="datetimeFigureOut">
              <a:rPr lang="zh-CN" altLang="en-US" smtClean="0"/>
              <a:t>2021/4/18</a:t>
            </a:fld>
            <a:endParaRPr lang="zh-CN" altLang="en-US"/>
          </a:p>
        </p:txBody>
      </p:sp>
      <p:sp>
        <p:nvSpPr>
          <p:cNvPr id="5" name="页脚占位符 4">
            <a:extLst>
              <a:ext uri="{FF2B5EF4-FFF2-40B4-BE49-F238E27FC236}">
                <a16:creationId xmlns="" xmlns:a16="http://schemas.microsoft.com/office/drawing/2014/main" id="{E45361C1-56B4-4554-ABF4-4D3D408489DA}"/>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41E07426-2369-45E6-BEFD-BDCBBF2BF78C}"/>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7C8C3-AABC-48E5-A5E0-20C1A1EC0254}" type="slidenum">
              <a:rPr lang="zh-CN" altLang="en-US" smtClean="0"/>
              <a:t>‹#›</a:t>
            </a:fld>
            <a:endParaRPr lang="zh-CN" altLang="en-US"/>
          </a:p>
        </p:txBody>
      </p:sp>
    </p:spTree>
    <p:extLst>
      <p:ext uri="{BB962C8B-B14F-4D97-AF65-F5344CB8AC3E}">
        <p14:creationId xmlns:p14="http://schemas.microsoft.com/office/powerpoint/2010/main" val="1532039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CN"/>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png"/><Relationship Id="rId12" Type="http://schemas.openxmlformats.org/officeDocument/2006/relationships/image" Target="../media/image15.png"/><Relationship Id="rId17" Type="http://schemas.openxmlformats.org/officeDocument/2006/relationships/image" Target="../media/image30.svg"/><Relationship Id="rId2" Type="http://schemas.openxmlformats.org/officeDocument/2006/relationships/notesSlide" Target="../notesSlides/notesSlide7.xml"/><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slideLayout" Target="../slideLayouts/slideLayout1.xml"/><Relationship Id="rId11" Type="http://schemas.openxmlformats.org/officeDocument/2006/relationships/image" Target="../media/image10.png"/><Relationship Id="rId6" Type="http://schemas.openxmlformats.org/officeDocument/2006/relationships/image" Target="../media/image23.svg"/><Relationship Id="rId15" Type="http://schemas.openxmlformats.org/officeDocument/2006/relationships/image" Target="../media/image28.svg"/><Relationship Id="rId10" Type="http://schemas.openxmlformats.org/officeDocument/2006/relationships/image" Target="../media/image9.png"/><Relationship Id="rId19" Type="http://schemas.openxmlformats.org/officeDocument/2006/relationships/image" Target="../media/image32.svg"/><Relationship Id="rId9" Type="http://schemas.openxmlformats.org/officeDocument/2006/relationships/image" Target="../media/image8.png"/><Relationship Id="rId4" Type="http://schemas.openxmlformats.org/officeDocument/2006/relationships/image" Target="../media/image21.sv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7.png"/><Relationship Id="rId12" Type="http://schemas.openxmlformats.org/officeDocument/2006/relationships/image" Target="../media/image15.png"/><Relationship Id="rId17" Type="http://schemas.openxmlformats.org/officeDocument/2006/relationships/image" Target="../media/image30.svg"/><Relationship Id="rId2" Type="http://schemas.openxmlformats.org/officeDocument/2006/relationships/notesSlide" Target="../notesSlides/notesSlide8.xml"/><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slideLayout" Target="../slideLayouts/slideLayout1.xml"/><Relationship Id="rId11" Type="http://schemas.openxmlformats.org/officeDocument/2006/relationships/image" Target="../media/image10.png"/><Relationship Id="rId6" Type="http://schemas.openxmlformats.org/officeDocument/2006/relationships/image" Target="../media/image23.svg"/><Relationship Id="rId15" Type="http://schemas.openxmlformats.org/officeDocument/2006/relationships/image" Target="../media/image28.svg"/><Relationship Id="rId10" Type="http://schemas.openxmlformats.org/officeDocument/2006/relationships/image" Target="../media/image9.png"/><Relationship Id="rId19" Type="http://schemas.openxmlformats.org/officeDocument/2006/relationships/image" Target="../media/image32.svg"/><Relationship Id="rId9" Type="http://schemas.openxmlformats.org/officeDocument/2006/relationships/image" Target="../media/image8.png"/><Relationship Id="rId4" Type="http://schemas.openxmlformats.org/officeDocument/2006/relationships/image" Target="../media/image21.svg"/><Relationship Id="rId1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57.png"/><Relationship Id="rId26" Type="http://schemas.openxmlformats.org/officeDocument/2006/relationships/image" Target="../media/image10.svg"/><Relationship Id="rId3" Type="http://schemas.openxmlformats.org/officeDocument/2006/relationships/image" Target="../media/image22.svg"/><Relationship Id="rId34" Type="http://schemas.openxmlformats.org/officeDocument/2006/relationships/image" Target="../media/image63.pn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33" Type="http://schemas.openxmlformats.org/officeDocument/2006/relationships/image" Target="../media/image51.png"/><Relationship Id="rId2" Type="http://schemas.openxmlformats.org/officeDocument/2006/relationships/image" Target="../media/image15.png"/><Relationship Id="rId16" Type="http://schemas.openxmlformats.org/officeDocument/2006/relationships/image" Target="../media/image33.svg"/><Relationship Id="rId29"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32" Type="http://schemas.openxmlformats.org/officeDocument/2006/relationships/image" Target="../media/image62.png"/><Relationship Id="rId5" Type="http://schemas.openxmlformats.org/officeDocument/2006/relationships/image" Target="../media/image24.svg"/><Relationship Id="rId15" Type="http://schemas.openxmlformats.org/officeDocument/2006/relationships/image" Target="../media/image21.png"/><Relationship Id="rId28" Type="http://schemas.openxmlformats.org/officeDocument/2006/relationships/image" Target="../media/image59.png"/><Relationship Id="rId10" Type="http://schemas.openxmlformats.org/officeDocument/2006/relationships/image" Target="../media/image18.png"/><Relationship Id="rId31" Type="http://schemas.openxmlformats.org/officeDocument/2006/relationships/image" Target="../media/image61.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 Id="rId27" Type="http://schemas.openxmlformats.org/officeDocument/2006/relationships/image" Target="../media/image58.png"/><Relationship Id="rId30" Type="http://schemas.openxmlformats.org/officeDocument/2006/relationships/image" Target="../media/image42.png"/><Relationship Id="rId35"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8.png"/><Relationship Id="rId18" Type="http://schemas.openxmlformats.org/officeDocument/2006/relationships/image" Target="../media/image67.png"/><Relationship Id="rId21"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media/image70.png"/><Relationship Id="rId2" Type="http://schemas.openxmlformats.org/officeDocument/2006/relationships/image" Target="../media/image15.png"/><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7.xml"/><Relationship Id="rId11" Type="http://schemas.openxmlformats.org/officeDocument/2006/relationships/image" Target="../media/image66.png"/><Relationship Id="rId24" Type="http://schemas.openxmlformats.org/officeDocument/2006/relationships/image" Target="../media/image69.png"/><Relationship Id="rId15" Type="http://schemas.openxmlformats.org/officeDocument/2006/relationships/image" Target="../media/image18.png"/><Relationship Id="rId23" Type="http://schemas.openxmlformats.org/officeDocument/2006/relationships/image" Target="../media/image68.jpeg"/><Relationship Id="rId10" Type="http://schemas.openxmlformats.org/officeDocument/2006/relationships/image" Target="NULL"/><Relationship Id="rId19" Type="http://schemas.openxmlformats.org/officeDocument/2006/relationships/image" Target="NULL"/><Relationship Id="rId9" Type="http://schemas.openxmlformats.org/officeDocument/2006/relationships/image" Target="../media/image65.png"/><Relationship Id="rId14" Type="http://schemas.openxmlformats.org/officeDocument/2006/relationships/image" Target="../media/image9.png"/><Relationship Id="rId22"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71.png"/><Relationship Id="rId3" Type="http://schemas.openxmlformats.org/officeDocument/2006/relationships/image" Target="../media/image22.svg"/><Relationship Id="rId21" Type="http://schemas.openxmlformats.org/officeDocument/2006/relationships/image" Target="../media/image70.pn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73.emf"/><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23" Type="http://schemas.openxmlformats.org/officeDocument/2006/relationships/image" Target="../media/image75.png"/><Relationship Id="rId10" Type="http://schemas.openxmlformats.org/officeDocument/2006/relationships/image" Target="../media/image18.png"/><Relationship Id="rId19" Type="http://schemas.openxmlformats.org/officeDocument/2006/relationships/image" Target="../media/image72.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 Id="rId22" Type="http://schemas.openxmlformats.org/officeDocument/2006/relationships/image" Target="../media/image74.jpe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76.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77.emf"/><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79.png"/><Relationship Id="rId3" Type="http://schemas.openxmlformats.org/officeDocument/2006/relationships/image" Target="../media/image22.svg"/><Relationship Id="rId21" Type="http://schemas.openxmlformats.org/officeDocument/2006/relationships/image" Target="../media/image82.pn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81.emf"/><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80.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83.emf"/><Relationship Id="rId3" Type="http://schemas.openxmlformats.org/officeDocument/2006/relationships/image" Target="../media/image22.svg"/><Relationship Id="rId21" Type="http://schemas.openxmlformats.org/officeDocument/2006/relationships/image" Target="../media/image86.emf"/><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84.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87.png"/><Relationship Id="rId3" Type="http://schemas.openxmlformats.org/officeDocument/2006/relationships/image" Target="../media/image22.svg"/><Relationship Id="rId21" Type="http://schemas.openxmlformats.org/officeDocument/2006/relationships/image" Target="../media/image90.pn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88.emf"/><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91.emf"/><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93.emf"/><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92.emf"/><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svg"/><Relationship Id="rId1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9.sv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0.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9.png"/><Relationship Id="rId4" Type="http://schemas.openxmlformats.org/officeDocument/2006/relationships/image" Target="../media/image6.svg"/><Relationship Id="rId9" Type="http://schemas.openxmlformats.org/officeDocument/2006/relationships/image" Target="../media/image8.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94.emf"/><Relationship Id="rId3" Type="http://schemas.openxmlformats.org/officeDocument/2006/relationships/image" Target="../media/image22.svg"/><Relationship Id="rId21" Type="http://schemas.openxmlformats.org/officeDocument/2006/relationships/image" Target="../media/image97.pn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95.emf"/><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98.emf"/><Relationship Id="rId3" Type="http://schemas.openxmlformats.org/officeDocument/2006/relationships/image" Target="../media/image22.svg"/><Relationship Id="rId21" Type="http://schemas.openxmlformats.org/officeDocument/2006/relationships/image" Target="../media/image101.emf"/><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100.emf"/><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99.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102.emf"/><Relationship Id="rId3" Type="http://schemas.openxmlformats.org/officeDocument/2006/relationships/image" Target="../media/image22.svg"/><Relationship Id="rId21" Type="http://schemas.openxmlformats.org/officeDocument/2006/relationships/image" Target="../media/image105.pn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103.emf"/><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 Id="rId22" Type="http://schemas.openxmlformats.org/officeDocument/2006/relationships/image" Target="../media/image106.emf"/></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10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108.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13.svg"/></Relationships>
</file>

<file path=ppt/slides/_rels/slide2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svg"/><Relationship Id="rId1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19.png"/><Relationship Id="rId17" Type="http://schemas.openxmlformats.org/officeDocument/2006/relationships/image" Target="../media/image33.svg"/><Relationship Id="rId2" Type="http://schemas.openxmlformats.org/officeDocument/2006/relationships/image" Target="../media/image109.emf"/><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31.svg"/><Relationship Id="rId10" Type="http://schemas.openxmlformats.org/officeDocument/2006/relationships/image" Target="../media/image9.png"/><Relationship Id="rId19" Type="http://schemas.openxmlformats.org/officeDocument/2006/relationships/image" Target="../media/image110.emf"/><Relationship Id="rId4" Type="http://schemas.openxmlformats.org/officeDocument/2006/relationships/image" Target="../media/image22.svg"/><Relationship Id="rId9" Type="http://schemas.openxmlformats.org/officeDocument/2006/relationships/image" Target="../media/image8.png"/><Relationship Id="rId1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111.emf"/><Relationship Id="rId3" Type="http://schemas.openxmlformats.org/officeDocument/2006/relationships/image" Target="../media/image22.svg"/><Relationship Id="rId21" Type="http://schemas.openxmlformats.org/officeDocument/2006/relationships/image" Target="../media/image114.pn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112.emf"/><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 Id="rId22" Type="http://schemas.openxmlformats.org/officeDocument/2006/relationships/image" Target="../media/image115.pn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116.emf"/><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media/image117.emf"/><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image" Target="../media/image119.emf"/><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28.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3.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svg"/><Relationship Id="rId18" Type="http://schemas.openxmlformats.org/officeDocument/2006/relationships/image" Target="../media/image22.png"/><Relationship Id="rId26" Type="http://schemas.openxmlformats.org/officeDocument/2006/relationships/image" Target="../media/image24.png"/><Relationship Id="rId3" Type="http://schemas.openxmlformats.org/officeDocument/2006/relationships/image" Target="../media/image15.png"/><Relationship Id="rId21" Type="http://schemas.openxmlformats.org/officeDocument/2006/relationships/diagramQuickStyle" Target="../diagrams/quickStyle1.xml"/><Relationship Id="rId7" Type="http://schemas.openxmlformats.org/officeDocument/2006/relationships/image" Target="../media/image17.png"/><Relationship Id="rId12" Type="http://schemas.openxmlformats.org/officeDocument/2006/relationships/image" Target="../media/image19.png"/><Relationship Id="rId17" Type="http://schemas.openxmlformats.org/officeDocument/2006/relationships/image" Target="../media/image33.svg"/><Relationship Id="rId25" Type="http://schemas.openxmlformats.org/officeDocument/2006/relationships/image" Target="../media/image36.sv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diagramLayout" Target="../diagrams/layout1.xml"/><Relationship Id="rId29" Type="http://schemas.openxmlformats.org/officeDocument/2006/relationships/image" Target="../media/image40.svg"/><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8.png"/><Relationship Id="rId24" Type="http://schemas.openxmlformats.org/officeDocument/2006/relationships/image" Target="../media/image23.png"/><Relationship Id="rId5" Type="http://schemas.openxmlformats.org/officeDocument/2006/relationships/image" Target="../media/image16.png"/><Relationship Id="rId15" Type="http://schemas.openxmlformats.org/officeDocument/2006/relationships/image" Target="../media/image31.svg"/><Relationship Id="rId23" Type="http://schemas.microsoft.com/office/2007/relationships/diagramDrawing" Target="../diagrams/drawing1.xml"/><Relationship Id="rId28" Type="http://schemas.openxmlformats.org/officeDocument/2006/relationships/image" Target="../media/image25.png"/><Relationship Id="rId10" Type="http://schemas.openxmlformats.org/officeDocument/2006/relationships/image" Target="../media/image9.png"/><Relationship Id="rId19" Type="http://schemas.openxmlformats.org/officeDocument/2006/relationships/diagramData" Target="../diagrams/data1.xml"/><Relationship Id="rId31" Type="http://schemas.openxmlformats.org/officeDocument/2006/relationships/image" Target="../media/image42.svg"/><Relationship Id="rId4" Type="http://schemas.openxmlformats.org/officeDocument/2006/relationships/image" Target="../media/image22.svg"/><Relationship Id="rId9" Type="http://schemas.openxmlformats.org/officeDocument/2006/relationships/image" Target="../media/image8.png"/><Relationship Id="rId14" Type="http://schemas.openxmlformats.org/officeDocument/2006/relationships/image" Target="../media/image20.png"/><Relationship Id="rId22" Type="http://schemas.openxmlformats.org/officeDocument/2006/relationships/diagramColors" Target="../diagrams/colors1.xml"/><Relationship Id="rId27" Type="http://schemas.openxmlformats.org/officeDocument/2006/relationships/image" Target="../media/image38.svg"/><Relationship Id="rId30"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3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8.svg"/><Relationship Id="rId26" Type="http://schemas.openxmlformats.org/officeDocument/2006/relationships/image" Target="../media/image260.svg"/><Relationship Id="rId3" Type="http://schemas.openxmlformats.org/officeDocument/2006/relationships/image" Target="../media/image3.svg"/><Relationship Id="rId21" Type="http://schemas.openxmlformats.org/officeDocument/2006/relationships/image" Target="../media/image134.png"/><Relationship Id="rId7" Type="http://schemas.openxmlformats.org/officeDocument/2006/relationships/image" Target="../media/image7.svg"/><Relationship Id="rId12" Type="http://schemas.openxmlformats.org/officeDocument/2006/relationships/image" Target="../media/image12.svg"/><Relationship Id="rId17" Type="http://schemas.openxmlformats.org/officeDocument/2006/relationships/image" Target="../media/image132.png"/><Relationship Id="rId25" Type="http://schemas.openxmlformats.org/officeDocument/2006/relationships/image" Target="../media/image136.png"/><Relationship Id="rId2" Type="http://schemas.openxmlformats.org/officeDocument/2006/relationships/image" Target="../media/image129.png"/><Relationship Id="rId16" Type="http://schemas.openxmlformats.org/officeDocument/2006/relationships/image" Target="../media/image16.svg"/><Relationship Id="rId20"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31.png"/><Relationship Id="rId24" Type="http://schemas.openxmlformats.org/officeDocument/2006/relationships/image" Target="../media/image240.svg"/><Relationship Id="rId5" Type="http://schemas.openxmlformats.org/officeDocument/2006/relationships/image" Target="../media/image5.svg"/><Relationship Id="rId15" Type="http://schemas.openxmlformats.org/officeDocument/2006/relationships/image" Target="../media/image13.png"/><Relationship Id="rId23" Type="http://schemas.openxmlformats.org/officeDocument/2006/relationships/image" Target="../media/image135.png"/><Relationship Id="rId28" Type="http://schemas.openxmlformats.org/officeDocument/2006/relationships/image" Target="../media/image280.svg"/><Relationship Id="rId10" Type="http://schemas.openxmlformats.org/officeDocument/2006/relationships/image" Target="../media/image10.png"/><Relationship Id="rId19" Type="http://schemas.openxmlformats.org/officeDocument/2006/relationships/image" Target="../media/image133.png"/><Relationship Id="rId4" Type="http://schemas.openxmlformats.org/officeDocument/2006/relationships/image" Target="../media/image130.pn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0.svg"/><Relationship Id="rId27" Type="http://schemas.openxmlformats.org/officeDocument/2006/relationships/image" Target="../media/image137.png"/></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svg"/><Relationship Id="rId17" Type="http://schemas.openxmlformats.org/officeDocument/2006/relationships/image" Target="../media/image138.png"/><Relationship Id="rId2" Type="http://schemas.openxmlformats.org/officeDocument/2006/relationships/image" Target="../media/image129.png"/><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31.png"/><Relationship Id="rId5" Type="http://schemas.openxmlformats.org/officeDocument/2006/relationships/image" Target="../media/image5.svg"/><Relationship Id="rId1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130.png"/><Relationship Id="rId9" Type="http://schemas.openxmlformats.org/officeDocument/2006/relationships/image" Target="../media/image9.png"/><Relationship Id="rId14" Type="http://schemas.openxmlformats.org/officeDocument/2006/relationships/image" Target="../media/image14.svg"/></Relationships>
</file>

<file path=ppt/slides/_rels/slide33.xml.rels><?xml version="1.0" encoding="UTF-8" standalone="yes"?>
<Relationships xmlns="http://schemas.openxmlformats.org/package/2006/relationships"><Relationship Id="rId3" Type="http://schemas.openxmlformats.org/officeDocument/2006/relationships/image" Target="../media/image31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10.svg"/></Relationships>
</file>

<file path=ppt/slides/_rels/slide3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46.jpe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 Type="http://schemas.openxmlformats.org/officeDocument/2006/relationships/hyperlink" Target="https://nsdi.gov.mn/" TargetMode="Externa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48.jpeg"/><Relationship Id="rId5" Type="http://schemas.openxmlformats.org/officeDocument/2006/relationships/image" Target="../media/image15.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4" Type="http://schemas.openxmlformats.org/officeDocument/2006/relationships/image" Target="../media/image147.jpe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38.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 Type="http://schemas.openxmlformats.org/officeDocument/2006/relationships/notesSlide" Target="../notesSlides/notesSlide10.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39.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 Type="http://schemas.openxmlformats.org/officeDocument/2006/relationships/notesSlide" Target="../notesSlides/notesSlide11.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49.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svg"/><Relationship Id="rId1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19.png"/><Relationship Id="rId17" Type="http://schemas.openxmlformats.org/officeDocument/2006/relationships/image" Target="../media/image33.svg"/><Relationship Id="rId2" Type="http://schemas.openxmlformats.org/officeDocument/2006/relationships/notesSlide" Target="../notesSlides/notesSlide3.xml"/><Relationship Id="rId16"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31.svg"/><Relationship Id="rId10" Type="http://schemas.openxmlformats.org/officeDocument/2006/relationships/image" Target="../media/image9.png"/><Relationship Id="rId4" Type="http://schemas.openxmlformats.org/officeDocument/2006/relationships/image" Target="../media/image22.svg"/><Relationship Id="rId9" Type="http://schemas.openxmlformats.org/officeDocument/2006/relationships/image" Target="../media/image8.png"/><Relationship Id="rId14" Type="http://schemas.openxmlformats.org/officeDocument/2006/relationships/image" Target="../media/image20.png"/></Relationships>
</file>

<file path=ppt/slides/_rels/slide40.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51.png"/><Relationship Id="rId2" Type="http://schemas.openxmlformats.org/officeDocument/2006/relationships/notesSlide" Target="../notesSlides/notesSlide12.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50.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41.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 Type="http://schemas.openxmlformats.org/officeDocument/2006/relationships/notesSlide" Target="../notesSlides/notesSlide13.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52.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42.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26" Type="http://schemas.openxmlformats.org/officeDocument/2006/relationships/image" Target="../media/image155.pn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54.png"/><Relationship Id="rId2" Type="http://schemas.openxmlformats.org/officeDocument/2006/relationships/notesSlide" Target="../notesSlides/notesSlide14.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53.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43.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57.png"/><Relationship Id="rId2" Type="http://schemas.openxmlformats.org/officeDocument/2006/relationships/notesSlide" Target="../notesSlides/notesSlide15.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56.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44.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58.png"/><Relationship Id="rId2" Type="http://schemas.openxmlformats.org/officeDocument/2006/relationships/notesSlide" Target="../notesSlides/notesSlide16.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56.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45.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26" Type="http://schemas.openxmlformats.org/officeDocument/2006/relationships/image" Target="../media/image161.pn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60.png"/><Relationship Id="rId2" Type="http://schemas.openxmlformats.org/officeDocument/2006/relationships/notesSlide" Target="../notesSlides/notesSlide17.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59.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 Id="rId27" Type="http://schemas.openxmlformats.org/officeDocument/2006/relationships/image" Target="../media/image162.png"/></Relationships>
</file>

<file path=ppt/slides/_rels/slide46.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64.png"/><Relationship Id="rId2" Type="http://schemas.openxmlformats.org/officeDocument/2006/relationships/notesSlide" Target="../notesSlides/notesSlide18.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63.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47.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66.png"/><Relationship Id="rId2" Type="http://schemas.openxmlformats.org/officeDocument/2006/relationships/notesSlide" Target="../notesSlides/notesSlide19.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65.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48.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68.png"/><Relationship Id="rId2" Type="http://schemas.openxmlformats.org/officeDocument/2006/relationships/notesSlide" Target="../notesSlides/notesSlide20.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67.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49.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26" Type="http://schemas.openxmlformats.org/officeDocument/2006/relationships/image" Target="../media/image171.pn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70.png"/><Relationship Id="rId2" Type="http://schemas.openxmlformats.org/officeDocument/2006/relationships/notesSlide" Target="../notesSlides/notesSlide21.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69.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 Id="rId27" Type="http://schemas.openxmlformats.org/officeDocument/2006/relationships/image" Target="../media/image172.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svg"/><Relationship Id="rId18" Type="http://schemas.openxmlformats.org/officeDocument/2006/relationships/image" Target="../media/image22.png"/><Relationship Id="rId3" Type="http://schemas.openxmlformats.org/officeDocument/2006/relationships/image" Target="../media/image15.png"/><Relationship Id="rId21" Type="http://schemas.openxmlformats.org/officeDocument/2006/relationships/diagramQuickStyle" Target="../diagrams/quickStyle2.xml"/><Relationship Id="rId7" Type="http://schemas.openxmlformats.org/officeDocument/2006/relationships/image" Target="../media/image17.png"/><Relationship Id="rId12" Type="http://schemas.openxmlformats.org/officeDocument/2006/relationships/image" Target="../media/image19.png"/><Relationship Id="rId17" Type="http://schemas.openxmlformats.org/officeDocument/2006/relationships/image" Target="../media/image33.sv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diagramLayout" Target="../diagrams/layout2.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31.svg"/><Relationship Id="rId23" Type="http://schemas.microsoft.com/office/2007/relationships/diagramDrawing" Target="../diagrams/drawing2.xml"/><Relationship Id="rId10" Type="http://schemas.openxmlformats.org/officeDocument/2006/relationships/image" Target="../media/image9.png"/><Relationship Id="rId19" Type="http://schemas.openxmlformats.org/officeDocument/2006/relationships/diagramData" Target="../diagrams/data2.xml"/><Relationship Id="rId4" Type="http://schemas.openxmlformats.org/officeDocument/2006/relationships/image" Target="../media/image22.svg"/><Relationship Id="rId9" Type="http://schemas.openxmlformats.org/officeDocument/2006/relationships/image" Target="../media/image8.png"/><Relationship Id="rId14" Type="http://schemas.openxmlformats.org/officeDocument/2006/relationships/image" Target="../media/image20.png"/><Relationship Id="rId22" Type="http://schemas.openxmlformats.org/officeDocument/2006/relationships/diagramColors" Target="../diagrams/colors2.xml"/></Relationships>
</file>

<file path=ppt/slides/_rels/slide50.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74.png"/><Relationship Id="rId2" Type="http://schemas.openxmlformats.org/officeDocument/2006/relationships/notesSlide" Target="../notesSlides/notesSlide22.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73.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51.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76.jpeg"/><Relationship Id="rId2" Type="http://schemas.openxmlformats.org/officeDocument/2006/relationships/notesSlide" Target="../notesSlides/notesSlide23.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75.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52.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 Type="http://schemas.openxmlformats.org/officeDocument/2006/relationships/notesSlide" Target="../notesSlides/notesSlide24.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77.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53.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26" Type="http://schemas.openxmlformats.org/officeDocument/2006/relationships/image" Target="../media/image180.pn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79.png"/><Relationship Id="rId2" Type="http://schemas.openxmlformats.org/officeDocument/2006/relationships/notesSlide" Target="../notesSlides/notesSlide25.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78.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5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3.svg"/><Relationship Id="rId18" Type="http://schemas.openxmlformats.org/officeDocument/2006/relationships/image" Target="../media/image182.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19.png"/><Relationship Id="rId17" Type="http://schemas.openxmlformats.org/officeDocument/2006/relationships/image" Target="../media/image181.png"/><Relationship Id="rId2" Type="http://schemas.openxmlformats.org/officeDocument/2006/relationships/notesSlide" Target="../notesSlides/notesSlide26.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1.png"/><Relationship Id="rId10" Type="http://schemas.openxmlformats.org/officeDocument/2006/relationships/image" Target="../media/image9.png"/><Relationship Id="rId4" Type="http://schemas.openxmlformats.org/officeDocument/2006/relationships/image" Target="../media/image22.svg"/><Relationship Id="rId9" Type="http://schemas.openxmlformats.org/officeDocument/2006/relationships/image" Target="../media/image8.png"/><Relationship Id="rId14" Type="http://schemas.openxmlformats.org/officeDocument/2006/relationships/image" Target="../media/image20.png"/></Relationships>
</file>

<file path=ppt/slides/_rels/slide55.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 Type="http://schemas.openxmlformats.org/officeDocument/2006/relationships/notesSlide" Target="../notesSlides/notesSlide27.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83.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56.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85.png"/><Relationship Id="rId2" Type="http://schemas.openxmlformats.org/officeDocument/2006/relationships/notesSlide" Target="../notesSlides/notesSlide28.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84.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57.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86.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 Type="http://schemas.openxmlformats.org/officeDocument/2006/relationships/notesSlide" Target="../notesSlides/notesSlide29.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58.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 Type="http://schemas.openxmlformats.org/officeDocument/2006/relationships/notesSlide" Target="../notesSlides/notesSlide30.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87.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59.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 Type="http://schemas.openxmlformats.org/officeDocument/2006/relationships/notesSlide" Target="../notesSlides/notesSlide31.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88.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3.jpeg"/><Relationship Id="rId5" Type="http://schemas.openxmlformats.org/officeDocument/2006/relationships/image" Target="../media/image28.png"/><Relationship Id="rId10" Type="http://schemas.openxmlformats.org/officeDocument/2006/relationships/image" Target="../media/image32.png"/><Relationship Id="rId4" Type="http://schemas.microsoft.com/office/2007/relationships/hdphoto" Target="../media/hdphoto1.wdp"/><Relationship Id="rId9" Type="http://schemas.openxmlformats.org/officeDocument/2006/relationships/image" Target="../media/image31.png"/><Relationship Id="rId14" Type="http://schemas.openxmlformats.org/officeDocument/2006/relationships/image" Target="../media/image4.png"/></Relationships>
</file>

<file path=ppt/slides/_rels/slide60.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26" Type="http://schemas.openxmlformats.org/officeDocument/2006/relationships/image" Target="../media/image191.pn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90.png"/><Relationship Id="rId2" Type="http://schemas.openxmlformats.org/officeDocument/2006/relationships/notesSlide" Target="../notesSlides/notesSlide32.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89.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61.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26" Type="http://schemas.openxmlformats.org/officeDocument/2006/relationships/image" Target="../media/image194.pn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93.png"/><Relationship Id="rId2" Type="http://schemas.openxmlformats.org/officeDocument/2006/relationships/notesSlide" Target="../notesSlides/notesSlide33.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92.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62.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26" Type="http://schemas.openxmlformats.org/officeDocument/2006/relationships/image" Target="../media/image197.pn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96.png"/><Relationship Id="rId2" Type="http://schemas.openxmlformats.org/officeDocument/2006/relationships/notesSlide" Target="../notesSlides/notesSlide34.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95.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63.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199.png"/><Relationship Id="rId2" Type="http://schemas.openxmlformats.org/officeDocument/2006/relationships/notesSlide" Target="../notesSlides/notesSlide35.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198.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64.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26" Type="http://schemas.openxmlformats.org/officeDocument/2006/relationships/image" Target="../media/image202.pn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5" Type="http://schemas.openxmlformats.org/officeDocument/2006/relationships/image" Target="../media/image201.png"/><Relationship Id="rId2" Type="http://schemas.openxmlformats.org/officeDocument/2006/relationships/notesSlide" Target="../notesSlides/notesSlide36.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200.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 Id="rId27" Type="http://schemas.openxmlformats.org/officeDocument/2006/relationships/image" Target="../media/image203.png"/></Relationships>
</file>

<file path=ppt/slides/_rels/slide65.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29.svg"/><Relationship Id="rId3" Type="http://schemas.openxmlformats.org/officeDocument/2006/relationships/image" Target="../media/image15.png"/><Relationship Id="rId21" Type="http://schemas.openxmlformats.org/officeDocument/2006/relationships/image" Target="../media/image21.png"/><Relationship Id="rId12" Type="http://schemas.openxmlformats.org/officeDocument/2006/relationships/image" Target="../media/image17.png"/><Relationship Id="rId17" Type="http://schemas.openxmlformats.org/officeDocument/2006/relationships/image" Target="../media/image19.png"/><Relationship Id="rId2" Type="http://schemas.openxmlformats.org/officeDocument/2006/relationships/notesSlide" Target="../notesSlides/notesSlide37.xml"/><Relationship Id="rId16" Type="http://schemas.openxmlformats.org/officeDocument/2006/relationships/image" Target="../media/image18.png"/><Relationship Id="rId20" Type="http://schemas.openxmlformats.org/officeDocument/2006/relationships/image" Target="../media/image31.svg"/><Relationship Id="rId1" Type="http://schemas.openxmlformats.org/officeDocument/2006/relationships/slideLayout" Target="../slideLayouts/slideLayout2.xml"/><Relationship Id="rId11" Type="http://schemas.openxmlformats.org/officeDocument/2006/relationships/image" Target="../media/image24.svg"/><Relationship Id="rId24" Type="http://schemas.openxmlformats.org/officeDocument/2006/relationships/image" Target="../media/image204.png"/><Relationship Id="rId15" Type="http://schemas.openxmlformats.org/officeDocument/2006/relationships/image" Target="../media/image9.png"/><Relationship Id="rId23" Type="http://schemas.openxmlformats.org/officeDocument/2006/relationships/image" Target="../media/image22.png"/><Relationship Id="rId10" Type="http://schemas.openxmlformats.org/officeDocument/2006/relationships/image" Target="../media/image16.png"/><Relationship Id="rId19" Type="http://schemas.openxmlformats.org/officeDocument/2006/relationships/image" Target="../media/image20.png"/><Relationship Id="rId9" Type="http://schemas.openxmlformats.org/officeDocument/2006/relationships/image" Target="../media/image22.svg"/><Relationship Id="rId14" Type="http://schemas.openxmlformats.org/officeDocument/2006/relationships/image" Target="../media/image8.png"/><Relationship Id="rId22" Type="http://schemas.openxmlformats.org/officeDocument/2006/relationships/image" Target="../media/image33.svg"/></Relationships>
</file>

<file path=ppt/slides/_rels/slide6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3.svg"/><Relationship Id="rId18" Type="http://schemas.openxmlformats.org/officeDocument/2006/relationships/image" Target="../media/image206.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19.png"/><Relationship Id="rId17" Type="http://schemas.openxmlformats.org/officeDocument/2006/relationships/image" Target="../media/image205.png"/><Relationship Id="rId2" Type="http://schemas.openxmlformats.org/officeDocument/2006/relationships/notesSlide" Target="../notesSlides/notesSlide38.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21.png"/><Relationship Id="rId10" Type="http://schemas.openxmlformats.org/officeDocument/2006/relationships/image" Target="../media/image9.png"/><Relationship Id="rId4" Type="http://schemas.openxmlformats.org/officeDocument/2006/relationships/image" Target="../media/image22.svg"/><Relationship Id="rId9" Type="http://schemas.openxmlformats.org/officeDocument/2006/relationships/image" Target="../media/image8.png"/><Relationship Id="rId14" Type="http://schemas.openxmlformats.org/officeDocument/2006/relationships/image" Target="../media/image20.png"/></Relationships>
</file>

<file path=ppt/slides/_rels/slide6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6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6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8.png"/><Relationship Id="rId3" Type="http://schemas.openxmlformats.org/officeDocument/2006/relationships/image" Target="../media/image36.jpeg"/><Relationship Id="rId21" Type="http://schemas.openxmlformats.org/officeDocument/2006/relationships/image" Target="../media/image22.svg"/><Relationship Id="rId34" Type="http://schemas.openxmlformats.org/officeDocument/2006/relationships/image" Target="../media/image33.sv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26.svg"/><Relationship Id="rId33"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image" Target="../media/image49.png"/><Relationship Id="rId20" Type="http://schemas.openxmlformats.org/officeDocument/2006/relationships/image" Target="../media/image15.png"/><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24" Type="http://schemas.openxmlformats.org/officeDocument/2006/relationships/image" Target="../media/image17.png"/><Relationship Id="rId32" Type="http://schemas.openxmlformats.org/officeDocument/2006/relationships/image" Target="../media/image31.sv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24.svg"/><Relationship Id="rId28" Type="http://schemas.openxmlformats.org/officeDocument/2006/relationships/image" Target="../media/image18.png"/><Relationship Id="rId36" Type="http://schemas.openxmlformats.org/officeDocument/2006/relationships/image" Target="../media/image53.jpe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20.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16.png"/><Relationship Id="rId27" Type="http://schemas.openxmlformats.org/officeDocument/2006/relationships/image" Target="../media/image9.png"/><Relationship Id="rId30" Type="http://schemas.openxmlformats.org/officeDocument/2006/relationships/image" Target="../media/image29.svg"/><Relationship Id="rId35"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0.png"/><Relationship Id="rId18" Type="http://schemas.openxmlformats.org/officeDocument/2006/relationships/diagramData" Target="../diagrams/data3.xml"/><Relationship Id="rId3" Type="http://schemas.openxmlformats.org/officeDocument/2006/relationships/image" Target="../media/image22.svg"/><Relationship Id="rId21" Type="http://schemas.openxmlformats.org/officeDocument/2006/relationships/diagramColors" Target="../diagrams/colors3.xml"/><Relationship Id="rId7" Type="http://schemas.openxmlformats.org/officeDocument/2006/relationships/image" Target="../media/image26.svg"/><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image" Target="../media/image15.png"/><Relationship Id="rId16" Type="http://schemas.openxmlformats.org/officeDocument/2006/relationships/image" Target="../media/image33.svg"/><Relationship Id="rId20" Type="http://schemas.openxmlformats.org/officeDocument/2006/relationships/diagramQuickStyle" Target="../diagrams/quickStyle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9.pn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diagramLayout" Target="../diagrams/layout3.xml"/><Relationship Id="rId4" Type="http://schemas.openxmlformats.org/officeDocument/2006/relationships/image" Target="../media/image16.png"/><Relationship Id="rId9" Type="http://schemas.openxmlformats.org/officeDocument/2006/relationships/image" Target="../media/image9.png"/><Relationship Id="rId14" Type="http://schemas.openxmlformats.org/officeDocument/2006/relationships/image" Target="../media/image31.svg"/><Relationship Id="rId22"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8.svg"/><Relationship Id="rId1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19.png"/><Relationship Id="rId17" Type="http://schemas.openxmlformats.org/officeDocument/2006/relationships/image" Target="../media/image32.svg"/><Relationship Id="rId2" Type="http://schemas.openxmlformats.org/officeDocument/2006/relationships/image" Target="../media/image54.PNG"/><Relationship Id="rId16" Type="http://schemas.openxmlformats.org/officeDocument/2006/relationships/image" Target="../media/image21.png"/><Relationship Id="rId20"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18.png"/><Relationship Id="rId5" Type="http://schemas.openxmlformats.org/officeDocument/2006/relationships/image" Target="../media/image16.png"/><Relationship Id="rId15" Type="http://schemas.openxmlformats.org/officeDocument/2006/relationships/image" Target="../media/image30.svg"/><Relationship Id="rId10" Type="http://schemas.openxmlformats.org/officeDocument/2006/relationships/image" Target="../media/image9.png"/><Relationship Id="rId19" Type="http://schemas.openxmlformats.org/officeDocument/2006/relationships/image" Target="../media/image55.png"/><Relationship Id="rId4" Type="http://schemas.openxmlformats.org/officeDocument/2006/relationships/image" Target="../media/image21.svg"/><Relationship Id="rId9" Type="http://schemas.openxmlformats.org/officeDocument/2006/relationships/image" Target="../media/image8.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844075FF-4139-4860-BBE9-0BEAF5D2732E}"/>
              </a:ext>
            </a:extLst>
          </p:cNvPr>
          <p:cNvSpPr/>
          <p:nvPr/>
        </p:nvSpPr>
        <p:spPr>
          <a:xfrm>
            <a:off x="2030574" y="1983681"/>
            <a:ext cx="8130850" cy="1200329"/>
          </a:xfrm>
          <a:prstGeom prst="rect">
            <a:avLst/>
          </a:prstGeom>
        </p:spPr>
        <p:txBody>
          <a:bodyPr wrap="square">
            <a:spAutoFit/>
          </a:bodyPr>
          <a:lstStyle/>
          <a:p>
            <a:pPr algn="ctr"/>
            <a:r>
              <a:rPr lang="mn-MN" b="1" dirty="0">
                <a:solidFill>
                  <a:schemeClr val="accent1">
                    <a:lumMod val="50000"/>
                  </a:schemeClr>
                </a:solidFill>
                <a:latin typeface="Arial" panose="020B0604020202020204" pitchFamily="34" charset="0"/>
                <a:ea typeface="Times New Roman" panose="02020603050405020304" pitchFamily="18" charset="0"/>
              </a:rPr>
              <a:t>“ОРОН ЗАЙН ӨГӨГДӨЛ, МЭДЭЭЛЛИЙГ БҮРДҮҮЛЭГЧ БАЙГУУЛЛАГУУДЫН САНГ </a:t>
            </a:r>
            <a:r>
              <a:rPr lang="mn-MN" b="1" dirty="0" err="1">
                <a:solidFill>
                  <a:schemeClr val="accent1">
                    <a:lumMod val="50000"/>
                  </a:schemeClr>
                </a:solidFill>
                <a:latin typeface="Arial" panose="020B0604020202020204" pitchFamily="34" charset="0"/>
                <a:ea typeface="Times New Roman" panose="02020603050405020304" pitchFamily="18" charset="0"/>
              </a:rPr>
              <a:t>ГЕОПОРТАЛААР</a:t>
            </a:r>
            <a:r>
              <a:rPr lang="mn-MN" b="1" dirty="0">
                <a:solidFill>
                  <a:schemeClr val="accent1">
                    <a:lumMod val="50000"/>
                  </a:schemeClr>
                </a:solidFill>
                <a:latin typeface="Arial" panose="020B0604020202020204" pitchFamily="34" charset="0"/>
                <a:ea typeface="Times New Roman" panose="02020603050405020304" pitchFamily="18" charset="0"/>
              </a:rPr>
              <a:t> ДАМЖУУЛАН</a:t>
            </a:r>
          </a:p>
          <a:p>
            <a:pPr algn="ctr"/>
            <a:r>
              <a:rPr lang="mn-MN" b="1" dirty="0">
                <a:solidFill>
                  <a:schemeClr val="accent1">
                    <a:lumMod val="50000"/>
                  </a:schemeClr>
                </a:solidFill>
                <a:latin typeface="Arial" panose="020B0604020202020204" pitchFamily="34" charset="0"/>
                <a:ea typeface="Times New Roman" panose="02020603050405020304" pitchFamily="18" charset="0"/>
              </a:rPr>
              <a:t>ЦАХИМЖУУЛЖ, ХЭРЭГЛЭЭНД НЭВТРҮҮЛЭХ” </a:t>
            </a:r>
            <a:endParaRPr lang="en-US" b="1" dirty="0">
              <a:solidFill>
                <a:schemeClr val="accent1">
                  <a:lumMod val="50000"/>
                </a:schemeClr>
              </a:solidFill>
              <a:latin typeface="Arial" panose="020B0604020202020204" pitchFamily="34" charset="0"/>
              <a:ea typeface="Times New Roman" panose="02020603050405020304" pitchFamily="18" charset="0"/>
            </a:endParaRPr>
          </a:p>
          <a:p>
            <a:pPr algn="ctr"/>
            <a:r>
              <a:rPr lang="mn-MN" b="1" dirty="0">
                <a:solidFill>
                  <a:schemeClr val="accent1">
                    <a:lumMod val="50000"/>
                  </a:schemeClr>
                </a:solidFill>
                <a:latin typeface="Arial" panose="020B0604020202020204" pitchFamily="34" charset="0"/>
                <a:ea typeface="Times New Roman" panose="02020603050405020304" pitchFamily="18" charset="0"/>
              </a:rPr>
              <a:t>НЭГДСЭН СИСТЕМИЙН ЯВЦЫН ТАНИЛЦУУЛГА, ХҮРЭХ ҮР ДҮН</a:t>
            </a:r>
          </a:p>
        </p:txBody>
      </p:sp>
      <p:sp>
        <p:nvSpPr>
          <p:cNvPr id="2" name="Rectangle 1">
            <a:extLst>
              <a:ext uri="{FF2B5EF4-FFF2-40B4-BE49-F238E27FC236}">
                <a16:creationId xmlns="" xmlns:a16="http://schemas.microsoft.com/office/drawing/2014/main" id="{490D0AD1-F9D9-445C-81F1-226750E6CC5F}"/>
              </a:ext>
            </a:extLst>
          </p:cNvPr>
          <p:cNvSpPr/>
          <p:nvPr/>
        </p:nvSpPr>
        <p:spPr>
          <a:xfrm>
            <a:off x="8330727" y="5112788"/>
            <a:ext cx="3350789" cy="892552"/>
          </a:xfrm>
          <a:prstGeom prst="rect">
            <a:avLst/>
          </a:prstGeom>
        </p:spPr>
        <p:txBody>
          <a:bodyPr wrap="none">
            <a:spAutoFit/>
          </a:bodyPr>
          <a:lstStyle/>
          <a:p>
            <a:r>
              <a:rPr lang="mn-MN" i="1" dirty="0">
                <a:solidFill>
                  <a:srgbClr val="002060"/>
                </a:solidFill>
                <a:latin typeface="Arial" panose="020B0604020202020204" pitchFamily="34" charset="0"/>
                <a:cs typeface="Arial" panose="020B0604020202020204" pitchFamily="34" charset="0"/>
              </a:rPr>
              <a:t>Гүйцэтгэгч байгууллага:</a:t>
            </a:r>
          </a:p>
          <a:p>
            <a:r>
              <a:rPr lang="en-US" b="1" dirty="0">
                <a:solidFill>
                  <a:srgbClr val="002060"/>
                </a:solidFill>
                <a:latin typeface="Arial" panose="020B0604020202020204" pitchFamily="34" charset="0"/>
                <a:cs typeface="Arial" panose="020B0604020202020204" pitchFamily="34" charset="0"/>
              </a:rPr>
              <a:t>“Ютилити солюшн” ХХК</a:t>
            </a:r>
          </a:p>
          <a:p>
            <a:r>
              <a:rPr lang="en-US" sz="1600" i="1" dirty="0">
                <a:solidFill>
                  <a:srgbClr val="002060"/>
                </a:solidFill>
                <a:latin typeface="Arial" panose="020B0604020202020204" pitchFamily="34" charset="0"/>
                <a:cs typeface="Arial" panose="020B0604020202020204" pitchFamily="34" charset="0"/>
              </a:rPr>
              <a:t>“</a:t>
            </a:r>
            <a:r>
              <a:rPr lang="mn-MN" sz="1600" i="1" dirty="0">
                <a:solidFill>
                  <a:srgbClr val="002060"/>
                </a:solidFill>
                <a:latin typeface="Arial" panose="020B0604020202020204" pitchFamily="34" charset="0"/>
                <a:cs typeface="Arial" panose="020B0604020202020204" pitchFamily="34" charset="0"/>
              </a:rPr>
              <a:t>Геодата</a:t>
            </a:r>
            <a:r>
              <a:rPr lang="en-US" sz="1600" i="1" dirty="0">
                <a:solidFill>
                  <a:srgbClr val="002060"/>
                </a:solidFill>
                <a:latin typeface="Arial" panose="020B0604020202020204" pitchFamily="34" charset="0"/>
                <a:cs typeface="Arial" panose="020B0604020202020204" pitchFamily="34" charset="0"/>
              </a:rPr>
              <a:t>” ХХК</a:t>
            </a:r>
            <a:r>
              <a:rPr lang="mn-MN" sz="1600" i="1" dirty="0">
                <a:solidFill>
                  <a:srgbClr val="002060"/>
                </a:solidFill>
                <a:latin typeface="Arial" panose="020B0604020202020204" pitchFamily="34" charset="0"/>
                <a:cs typeface="Arial" panose="020B0604020202020204" pitchFamily="34" charset="0"/>
              </a:rPr>
              <a:t>, </a:t>
            </a:r>
            <a:r>
              <a:rPr lang="en-US" sz="1600" i="1" dirty="0">
                <a:solidFill>
                  <a:srgbClr val="002060"/>
                </a:solidFill>
                <a:latin typeface="Arial" panose="020B0604020202020204" pitchFamily="34" charset="0"/>
                <a:cs typeface="Arial" panose="020B0604020202020204" pitchFamily="34" charset="0"/>
              </a:rPr>
              <a:t>“</a:t>
            </a:r>
            <a:r>
              <a:rPr lang="mn-MN" sz="1600" i="1" dirty="0">
                <a:solidFill>
                  <a:srgbClr val="002060"/>
                </a:solidFill>
                <a:latin typeface="Arial" panose="020B0604020202020204" pitchFamily="34" charset="0"/>
                <a:cs typeface="Arial" panose="020B0604020202020204" pitchFamily="34" charset="0"/>
              </a:rPr>
              <a:t>Блүүмвейв</a:t>
            </a:r>
            <a:r>
              <a:rPr lang="en-US" sz="1600" i="1" dirty="0">
                <a:solidFill>
                  <a:srgbClr val="002060"/>
                </a:solidFill>
                <a:latin typeface="Arial" panose="020B0604020202020204" pitchFamily="34" charset="0"/>
                <a:cs typeface="Arial" panose="020B0604020202020204" pitchFamily="34" charset="0"/>
              </a:rPr>
              <a:t>” ХХК</a:t>
            </a:r>
          </a:p>
        </p:txBody>
      </p:sp>
      <p:sp>
        <p:nvSpPr>
          <p:cNvPr id="9" name="Rectangle 8">
            <a:extLst>
              <a:ext uri="{FF2B5EF4-FFF2-40B4-BE49-F238E27FC236}">
                <a16:creationId xmlns="" xmlns:a16="http://schemas.microsoft.com/office/drawing/2014/main" id="{61276D53-ECC0-4E1B-911A-F2A0D4FBB5E7}"/>
              </a:ext>
            </a:extLst>
          </p:cNvPr>
          <p:cNvSpPr/>
          <p:nvPr/>
        </p:nvSpPr>
        <p:spPr>
          <a:xfrm>
            <a:off x="1812088" y="5047205"/>
            <a:ext cx="3128870" cy="923330"/>
          </a:xfrm>
          <a:prstGeom prst="rect">
            <a:avLst/>
          </a:prstGeom>
        </p:spPr>
        <p:txBody>
          <a:bodyPr wrap="none">
            <a:spAutoFit/>
          </a:bodyPr>
          <a:lstStyle/>
          <a:p>
            <a:r>
              <a:rPr lang="mn-MN" i="1" dirty="0">
                <a:solidFill>
                  <a:srgbClr val="002060"/>
                </a:solidFill>
                <a:latin typeface="Arial" panose="020B0604020202020204" pitchFamily="34" charset="0"/>
                <a:cs typeface="Arial" panose="020B0604020202020204" pitchFamily="34" charset="0"/>
              </a:rPr>
              <a:t>Захиалагч байгууллага:</a:t>
            </a:r>
          </a:p>
          <a:p>
            <a:r>
              <a:rPr lang="mn-MN" b="1" dirty="0">
                <a:solidFill>
                  <a:srgbClr val="002060"/>
                </a:solidFill>
                <a:latin typeface="Arial" panose="020B0604020202020204" pitchFamily="34" charset="0"/>
                <a:cs typeface="Arial" panose="020B0604020202020204" pitchFamily="34" charset="0"/>
              </a:rPr>
              <a:t>Газар Зохион байгуулалт,</a:t>
            </a:r>
          </a:p>
          <a:p>
            <a:r>
              <a:rPr lang="mn-MN" b="1" dirty="0">
                <a:solidFill>
                  <a:srgbClr val="002060"/>
                </a:solidFill>
                <a:latin typeface="Arial" panose="020B0604020202020204" pitchFamily="34" charset="0"/>
                <a:cs typeface="Arial" panose="020B0604020202020204" pitchFamily="34" charset="0"/>
              </a:rPr>
              <a:t>геодези, зураг зүйн газар</a:t>
            </a:r>
            <a:endParaRPr lang="en-US" b="1" dirty="0">
              <a:solidFill>
                <a:srgbClr val="002060"/>
              </a:solidFill>
              <a:latin typeface="Arial" panose="020B0604020202020204" pitchFamily="34" charset="0"/>
              <a:cs typeface="Arial" panose="020B0604020202020204" pitchFamily="34" charset="0"/>
            </a:endParaRPr>
          </a:p>
        </p:txBody>
      </p:sp>
      <p:pic>
        <p:nvPicPr>
          <p:cNvPr id="1029" name="Picture 5">
            <a:extLst>
              <a:ext uri="{FF2B5EF4-FFF2-40B4-BE49-F238E27FC236}">
                <a16:creationId xmlns="" xmlns:a16="http://schemas.microsoft.com/office/drawing/2014/main" id="{A3541801-E419-46EA-9B13-3672515022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2864" y="5178372"/>
            <a:ext cx="1947863" cy="7921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25CAD1F6-53A1-44C0-99BC-FC1DA97180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3777" y="217715"/>
            <a:ext cx="4124444" cy="1380734"/>
          </a:xfrm>
          <a:prstGeom prst="rect">
            <a:avLst/>
          </a:prstGeom>
        </p:spPr>
      </p:pic>
      <p:pic>
        <p:nvPicPr>
          <p:cNvPr id="10" name="Picture 4" descr="Газар зохион байгуулалт, геодези, зураг зүйн газар - Posts | Facebook">
            <a:extLst>
              <a:ext uri="{FF2B5EF4-FFF2-40B4-BE49-F238E27FC236}">
                <a16:creationId xmlns="" xmlns:a16="http://schemas.microsoft.com/office/drawing/2014/main" id="{A92DC64C-35C8-4D3D-ABBF-82B50AB34EC6}"/>
              </a:ext>
            </a:extLst>
          </p:cNvPr>
          <p:cNvPicPr>
            <a:picLocks noChangeAspect="1" noChangeArrowheads="1"/>
          </p:cNvPicPr>
          <p:nvPr/>
        </p:nvPicPr>
        <p:blipFill rotWithShape="1">
          <a:blip r:embed="rId4" cstate="hqprint">
            <a:clrChange>
              <a:clrFrom>
                <a:srgbClr val="FDFDFD"/>
              </a:clrFrom>
              <a:clrTo>
                <a:srgbClr val="FDFDFD">
                  <a:alpha val="0"/>
                </a:srgbClr>
              </a:clrTo>
            </a:clrChange>
            <a:extLst>
              <a:ext uri="{28A0092B-C50C-407E-A947-70E740481C1C}">
                <a14:useLocalDpi xmlns:a14="http://schemas.microsoft.com/office/drawing/2010/main" val="0"/>
              </a:ext>
            </a:extLst>
          </a:blip>
          <a:srcRect l="9916" r="11471" b="21461"/>
          <a:stretch/>
        </p:blipFill>
        <p:spPr bwMode="auto">
          <a:xfrm>
            <a:off x="919796" y="5005065"/>
            <a:ext cx="892292" cy="891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488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78" name="Straight Connector 77">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79" name="Straight Connector 78">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80" name="Straight Connector 79">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81" name="Straight Connector 80">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82" name="Straight Connector 81">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83" name="Straight Connector 82">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84" name="Straight Connector 83">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85" name="Straight Connector 84">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8" name="Group 7">
            <a:extLst>
              <a:ext uri="{FF2B5EF4-FFF2-40B4-BE49-F238E27FC236}">
                <a16:creationId xmlns="" xmlns:a16="http://schemas.microsoft.com/office/drawing/2014/main" id="{B6F143E5-ABA2-4D3E-ACFC-3F02C19808E4}"/>
              </a:ext>
            </a:extLst>
          </p:cNvPr>
          <p:cNvGrpSpPr/>
          <p:nvPr/>
        </p:nvGrpSpPr>
        <p:grpSpPr>
          <a:xfrm>
            <a:off x="158038" y="1564713"/>
            <a:ext cx="707777" cy="517585"/>
            <a:chOff x="28011" y="3552556"/>
            <a:chExt cx="938553" cy="686347"/>
          </a:xfrm>
          <a:solidFill>
            <a:srgbClr val="002060"/>
          </a:solidFill>
        </p:grpSpPr>
        <p:pic>
          <p:nvPicPr>
            <p:cNvPr id="40" name="Graphic 39" descr="Database">
              <a:extLst>
                <a:ext uri="{FF2B5EF4-FFF2-40B4-BE49-F238E27FC236}">
                  <a16:creationId xmlns="" xmlns:a16="http://schemas.microsoft.com/office/drawing/2014/main" id="{3107CF99-C192-49AD-A28D-0370B2A256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549045" y="3552556"/>
              <a:ext cx="417519" cy="417519"/>
            </a:xfrm>
            <a:prstGeom prst="rect">
              <a:avLst/>
            </a:prstGeom>
          </p:spPr>
        </p:pic>
        <p:pic>
          <p:nvPicPr>
            <p:cNvPr id="41" name="Graphic 40" descr="Database">
              <a:extLst>
                <a:ext uri="{FF2B5EF4-FFF2-40B4-BE49-F238E27FC236}">
                  <a16:creationId xmlns="" xmlns:a16="http://schemas.microsoft.com/office/drawing/2014/main" id="{9BE949DD-35A6-42D6-B1FC-2CCE842177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011" y="3552556"/>
              <a:ext cx="417519" cy="417519"/>
            </a:xfrm>
            <a:prstGeom prst="rect">
              <a:avLst/>
            </a:prstGeom>
          </p:spPr>
        </p:pic>
        <p:pic>
          <p:nvPicPr>
            <p:cNvPr id="42" name="Graphic 41" descr="Database">
              <a:extLst>
                <a:ext uri="{FF2B5EF4-FFF2-40B4-BE49-F238E27FC236}">
                  <a16:creationId xmlns="" xmlns:a16="http://schemas.microsoft.com/office/drawing/2014/main" id="{3DAB0F20-183B-4936-8B28-34541CE76E8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8528" y="3755310"/>
              <a:ext cx="417519" cy="417519"/>
            </a:xfrm>
            <a:prstGeom prst="rect">
              <a:avLst/>
            </a:prstGeom>
          </p:spPr>
        </p:pic>
        <p:cxnSp>
          <p:nvCxnSpPr>
            <p:cNvPr id="43" name="Straight Connector 42">
              <a:extLst>
                <a:ext uri="{FF2B5EF4-FFF2-40B4-BE49-F238E27FC236}">
                  <a16:creationId xmlns="" xmlns:a16="http://schemas.microsoft.com/office/drawing/2014/main" id="{0BC9F62C-A2A0-4BD7-97AF-90D22A424C5D}"/>
                </a:ext>
              </a:extLst>
            </p:cNvPr>
            <p:cNvCxnSpPr>
              <a:cxnSpLocks/>
            </p:cNvCxnSpPr>
            <p:nvPr/>
          </p:nvCxnSpPr>
          <p:spPr>
            <a:xfrm flipH="1">
              <a:off x="236770" y="3918319"/>
              <a:ext cx="1" cy="27745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1BEB8DA6-DE62-434A-A763-7622CC410FBB}"/>
                </a:ext>
              </a:extLst>
            </p:cNvPr>
            <p:cNvCxnSpPr>
              <a:cxnSpLocks/>
            </p:cNvCxnSpPr>
            <p:nvPr/>
          </p:nvCxnSpPr>
          <p:spPr>
            <a:xfrm flipH="1">
              <a:off x="752472" y="3921251"/>
              <a:ext cx="1" cy="27745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1BF2AA1C-71B6-464C-B564-5E59E65A725F}"/>
                </a:ext>
              </a:extLst>
            </p:cNvPr>
            <p:cNvCxnSpPr>
              <a:cxnSpLocks/>
            </p:cNvCxnSpPr>
            <p:nvPr/>
          </p:nvCxnSpPr>
          <p:spPr>
            <a:xfrm flipH="1">
              <a:off x="236770" y="4195775"/>
              <a:ext cx="511691"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D9A64A1B-815A-4677-BE62-39F4ABA82091}"/>
                </a:ext>
              </a:extLst>
            </p:cNvPr>
            <p:cNvCxnSpPr>
              <a:cxnSpLocks/>
            </p:cNvCxnSpPr>
            <p:nvPr/>
          </p:nvCxnSpPr>
          <p:spPr>
            <a:xfrm flipH="1">
              <a:off x="492592" y="4054997"/>
              <a:ext cx="1" cy="13716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 xmlns:a16="http://schemas.microsoft.com/office/drawing/2014/main" id="{DFBDE520-35B5-4C1F-8363-D9AE64D6CB2F}"/>
                </a:ext>
              </a:extLst>
            </p:cNvPr>
            <p:cNvSpPr/>
            <p:nvPr/>
          </p:nvSpPr>
          <p:spPr>
            <a:xfrm>
              <a:off x="457192" y="4161265"/>
              <a:ext cx="77638" cy="77638"/>
            </a:xfrm>
            <a:prstGeom prst="ellipse">
              <a:avLst/>
            </a:prstGeom>
            <a:solidFill>
              <a:schemeClr val="bg1"/>
            </a:solidFill>
            <a:ln w="1905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pic>
        <p:nvPicPr>
          <p:cNvPr id="10" name="Picture 9">
            <a:extLst>
              <a:ext uri="{FF2B5EF4-FFF2-40B4-BE49-F238E27FC236}">
                <a16:creationId xmlns="" xmlns:a16="http://schemas.microsoft.com/office/drawing/2014/main" id="{48114F20-C708-43FE-8FB0-591C1D605D8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3124" y="167203"/>
            <a:ext cx="770523" cy="532744"/>
          </a:xfrm>
          <a:prstGeom prst="rect">
            <a:avLst/>
          </a:prstGeom>
        </p:spPr>
      </p:pic>
      <p:pic>
        <p:nvPicPr>
          <p:cNvPr id="16" name="Picture 15">
            <a:extLst>
              <a:ext uri="{FF2B5EF4-FFF2-40B4-BE49-F238E27FC236}">
                <a16:creationId xmlns="" xmlns:a16="http://schemas.microsoft.com/office/drawing/2014/main" id="{5B09D7BB-6E48-42B5-A5F9-BF063AA05F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2" y="1015030"/>
            <a:ext cx="682938" cy="342203"/>
          </a:xfrm>
          <a:prstGeom prst="rect">
            <a:avLst/>
          </a:prstGeom>
        </p:spPr>
      </p:pic>
      <p:pic>
        <p:nvPicPr>
          <p:cNvPr id="31" name="Picture 30">
            <a:extLst>
              <a:ext uri="{FF2B5EF4-FFF2-40B4-BE49-F238E27FC236}">
                <a16:creationId xmlns="" xmlns:a16="http://schemas.microsoft.com/office/drawing/2014/main" id="{D5091A2A-CD27-4515-955C-D50236D018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862" y="2365971"/>
            <a:ext cx="640080" cy="430198"/>
          </a:xfrm>
          <a:prstGeom prst="rect">
            <a:avLst/>
          </a:prstGeom>
        </p:spPr>
      </p:pic>
      <p:sp>
        <p:nvSpPr>
          <p:cNvPr id="13" name="Rectangle 4"/>
          <p:cNvSpPr>
            <a:spLocks noChangeArrowheads="1"/>
          </p:cNvSpPr>
          <p:nvPr/>
        </p:nvSpPr>
        <p:spPr bwMode="auto">
          <a:xfrm>
            <a:off x="1179568" y="559306"/>
            <a:ext cx="10784905"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34075" algn="r"/>
              </a:tabLst>
              <a:defRPr>
                <a:solidFill>
                  <a:schemeClr val="tx1"/>
                </a:solidFill>
                <a:latin typeface="Arial" panose="020B0604020202020204" pitchFamily="34" charset="0"/>
              </a:defRPr>
            </a:lvl1pPr>
            <a:lvl2pPr eaLnBrk="0" fontAlgn="base" hangingPunct="0">
              <a:spcBef>
                <a:spcPct val="0"/>
              </a:spcBef>
              <a:spcAft>
                <a:spcPct val="0"/>
              </a:spcAft>
              <a:tabLst>
                <a:tab pos="5934075" algn="r"/>
              </a:tabLst>
              <a:defRPr>
                <a:solidFill>
                  <a:schemeClr val="tx1"/>
                </a:solidFill>
                <a:latin typeface="Arial" panose="020B0604020202020204" pitchFamily="34" charset="0"/>
              </a:defRPr>
            </a:lvl2pPr>
            <a:lvl3pPr eaLnBrk="0" fontAlgn="base" hangingPunct="0">
              <a:spcBef>
                <a:spcPct val="0"/>
              </a:spcBef>
              <a:spcAft>
                <a:spcPct val="0"/>
              </a:spcAft>
              <a:tabLst>
                <a:tab pos="5934075" algn="r"/>
              </a:tabLst>
              <a:defRPr>
                <a:solidFill>
                  <a:schemeClr val="tx1"/>
                </a:solidFill>
                <a:latin typeface="Arial" panose="020B0604020202020204" pitchFamily="34" charset="0"/>
              </a:defRPr>
            </a:lvl3pPr>
            <a:lvl4pPr eaLnBrk="0" fontAlgn="base" hangingPunct="0">
              <a:spcBef>
                <a:spcPct val="0"/>
              </a:spcBef>
              <a:spcAft>
                <a:spcPct val="0"/>
              </a:spcAft>
              <a:tabLst>
                <a:tab pos="5934075" algn="r"/>
              </a:tabLst>
              <a:defRPr>
                <a:solidFill>
                  <a:schemeClr val="tx1"/>
                </a:solidFill>
                <a:latin typeface="Arial" panose="020B0604020202020204" pitchFamily="34" charset="0"/>
              </a:defRPr>
            </a:lvl4pPr>
            <a:lvl5pPr eaLnBrk="0" fontAlgn="base" hangingPunct="0">
              <a:spcBef>
                <a:spcPct val="0"/>
              </a:spcBef>
              <a:spcAft>
                <a:spcPct val="0"/>
              </a:spcAft>
              <a:tabLst>
                <a:tab pos="5934075" algn="r"/>
              </a:tabLst>
              <a:defRPr>
                <a:solidFill>
                  <a:schemeClr val="tx1"/>
                </a:solidFill>
                <a:latin typeface="Arial" panose="020B0604020202020204" pitchFamily="34" charset="0"/>
              </a:defRPr>
            </a:lvl5pPr>
            <a:lvl6pPr eaLnBrk="0" fontAlgn="base" hangingPunct="0">
              <a:spcBef>
                <a:spcPct val="0"/>
              </a:spcBef>
              <a:spcAft>
                <a:spcPct val="0"/>
              </a:spcAft>
              <a:tabLst>
                <a:tab pos="5934075" algn="r"/>
              </a:tabLst>
              <a:defRPr>
                <a:solidFill>
                  <a:schemeClr val="tx1"/>
                </a:solidFill>
                <a:latin typeface="Arial" panose="020B0604020202020204" pitchFamily="34" charset="0"/>
              </a:defRPr>
            </a:lvl6pPr>
            <a:lvl7pPr eaLnBrk="0" fontAlgn="base" hangingPunct="0">
              <a:spcBef>
                <a:spcPct val="0"/>
              </a:spcBef>
              <a:spcAft>
                <a:spcPct val="0"/>
              </a:spcAft>
              <a:tabLst>
                <a:tab pos="5934075" algn="r"/>
              </a:tabLst>
              <a:defRPr>
                <a:solidFill>
                  <a:schemeClr val="tx1"/>
                </a:solidFill>
                <a:latin typeface="Arial" panose="020B0604020202020204" pitchFamily="34" charset="0"/>
              </a:defRPr>
            </a:lvl7pPr>
            <a:lvl8pPr eaLnBrk="0" fontAlgn="base" hangingPunct="0">
              <a:spcBef>
                <a:spcPct val="0"/>
              </a:spcBef>
              <a:spcAft>
                <a:spcPct val="0"/>
              </a:spcAft>
              <a:tabLst>
                <a:tab pos="5934075" algn="r"/>
              </a:tabLst>
              <a:defRPr>
                <a:solidFill>
                  <a:schemeClr val="tx1"/>
                </a:solidFill>
                <a:latin typeface="Arial" panose="020B0604020202020204" pitchFamily="34" charset="0"/>
              </a:defRPr>
            </a:lvl8pPr>
            <a:lvl9pPr eaLnBrk="0" fontAlgn="base" hangingPunct="0">
              <a:spcBef>
                <a:spcPct val="0"/>
              </a:spcBef>
              <a:spcAft>
                <a:spcPct val="0"/>
              </a:spcAft>
              <a:tabLst>
                <a:tab pos="5934075" algn="r"/>
              </a:tabLst>
              <a:defRPr>
                <a:solidFill>
                  <a:schemeClr val="tx1"/>
                </a:solidFill>
                <a:latin typeface="Arial" panose="020B0604020202020204" pitchFamily="34" charset="0"/>
              </a:defRPr>
            </a:lvl9pPr>
          </a:lstStyle>
          <a:p>
            <a:pPr lvl="0" algn="just">
              <a:spcAft>
                <a:spcPts val="1200"/>
              </a:spcAft>
            </a:pPr>
            <a:r>
              <a:rPr lang="mn-MN" b="1" kern="0" dirty="0">
                <a:solidFill>
                  <a:srgbClr val="4472C4"/>
                </a:solidFill>
                <a:ea typeface="Times New Roman" panose="02020603050405020304" pitchFamily="18" charset="0"/>
                <a:cs typeface="Times New Roman" panose="02020603050405020304" pitchFamily="18" charset="0"/>
              </a:rPr>
              <a:t>Стандартын зорилго: </a:t>
            </a:r>
            <a:r>
              <a:rPr lang="mn-MN" b="1" kern="0" dirty="0">
                <a:solidFill>
                  <a:srgbClr val="002060"/>
                </a:solidFill>
                <a:ea typeface="Times New Roman" panose="02020603050405020304" pitchFamily="18" charset="0"/>
                <a:cs typeface="Times New Roman" panose="02020603050405020304" pitchFamily="18" charset="0"/>
              </a:rPr>
              <a:t>Байрлалд суурилсан орон зайн суурь өгөгдлийн санг нэгдсэн мэдээллийн системд оруулах, бүрдүүлэх, мэдээллийг тогтмол шинэчлэх, солилцоход ашиглагдах нэгдсэн өгөгдлийн сангийн бүтэц, техникийн шаардлагаар хангах, </a:t>
            </a:r>
            <a:r>
              <a:rPr lang="mn-MN" b="1" kern="0" dirty="0" err="1">
                <a:solidFill>
                  <a:srgbClr val="002060"/>
                </a:solidFill>
                <a:ea typeface="Times New Roman" panose="02020603050405020304" pitchFamily="18" charset="0"/>
                <a:cs typeface="Times New Roman" panose="02020603050405020304" pitchFamily="18" charset="0"/>
              </a:rPr>
              <a:t>геопорталаар</a:t>
            </a:r>
            <a:r>
              <a:rPr lang="mn-MN" b="1" kern="0" dirty="0">
                <a:solidFill>
                  <a:srgbClr val="002060"/>
                </a:solidFill>
                <a:ea typeface="Times New Roman" panose="02020603050405020304" pitchFamily="18" charset="0"/>
                <a:cs typeface="Times New Roman" panose="02020603050405020304" pitchFamily="18" charset="0"/>
              </a:rPr>
              <a:t> дамжуулан байрлалд суурилсан орон зайн өгөгдөл, мэдээллийн цахим үйлчилгээнүүдийг төрийн байгууллагуудын хэрэглээнд нэвтрүүлэх, нэгдсэн мэдээллийг нэг эх үүсвэрээс ашиглах, хэрэглэгчдэд түгээх, хайх, хандах үйл ажиллагааны суурь нөхцөлийг бүрдүүлэхэд оршино.</a:t>
            </a:r>
          </a:p>
          <a:p>
            <a:pPr lvl="0" algn="just">
              <a:spcAft>
                <a:spcPts val="1200"/>
              </a:spcAft>
            </a:pPr>
            <a:r>
              <a:rPr lang="mn-MN" b="1" kern="0" dirty="0">
                <a:solidFill>
                  <a:srgbClr val="002060"/>
                </a:solidFill>
                <a:ea typeface="Times New Roman" panose="02020603050405020304" pitchFamily="18" charset="0"/>
                <a:cs typeface="Times New Roman" panose="02020603050405020304" pitchFamily="18" charset="0"/>
              </a:rPr>
              <a:t>Энэхүү стандарт нь нэг талаас Геодези, зураг зүйн салбарт үйл ажиллагаа явуулж байгаа хуулийн этгээд, эрдэм шинжилгээний байгууллага, төрийн ба төрийн бус байгууллага, хувь хүн, нөгөө талаас өгөгдлийн санг эрхлэх байгууллагын хооронд үүсэх өгөгдөл бүрдүүлэх, боловсруулах, шинэчлэх, хадгалах, солилцох бүх харилцаанд үйлчилснээр нэгдсэн тогтолцоонд шилжих юм.</a:t>
            </a:r>
          </a:p>
          <a:p>
            <a:pPr lvl="0" algn="just">
              <a:spcAft>
                <a:spcPts val="1200"/>
              </a:spcAft>
            </a:pPr>
            <a:r>
              <a:rPr lang="mn-MN" b="1" kern="0" dirty="0">
                <a:solidFill>
                  <a:srgbClr val="002060"/>
                </a:solidFill>
                <a:ea typeface="Times New Roman" panose="02020603050405020304" pitchFamily="18" charset="0"/>
                <a:cs typeface="Times New Roman" panose="02020603050405020304" pitchFamily="18" charset="0"/>
              </a:rPr>
              <a:t>Стандартын техник үзүүлэлтийг хүрээлэн буй орчинд нөлөөлөх бодлого, үйл ажиллагааг зохицуулах Европын хамтын нийгэмлэгийн орон зайн өгөгдлийн дэд бүтэц болох </a:t>
            </a:r>
            <a:r>
              <a:rPr lang="en-US" b="1" kern="0" dirty="0">
                <a:solidFill>
                  <a:srgbClr val="4472C4"/>
                </a:solidFill>
                <a:ea typeface="Times New Roman" panose="02020603050405020304" pitchFamily="18" charset="0"/>
                <a:cs typeface="Times New Roman" panose="02020603050405020304" pitchFamily="18" charset="0"/>
              </a:rPr>
              <a:t>INSPIRE</a:t>
            </a:r>
            <a:r>
              <a:rPr lang="en-US" b="1" kern="0" dirty="0">
                <a:solidFill>
                  <a:srgbClr val="002060"/>
                </a:solidFill>
                <a:ea typeface="Times New Roman" panose="02020603050405020304" pitchFamily="18" charset="0"/>
                <a:cs typeface="Times New Roman" panose="02020603050405020304" pitchFamily="18" charset="0"/>
              </a:rPr>
              <a:t>-</a:t>
            </a:r>
            <a:r>
              <a:rPr lang="mn-MN" b="1" kern="0" dirty="0">
                <a:solidFill>
                  <a:srgbClr val="002060"/>
                </a:solidFill>
                <a:ea typeface="Times New Roman" panose="02020603050405020304" pitchFamily="18" charset="0"/>
                <a:cs typeface="Times New Roman" panose="02020603050405020304" pitchFamily="18" charset="0"/>
              </a:rPr>
              <a:t>ийн орон зайн өгөгдлийн баримт бичиг болон </a:t>
            </a:r>
            <a:r>
              <a:rPr lang="en-US" b="1" kern="0" dirty="0">
                <a:solidFill>
                  <a:srgbClr val="4472C4"/>
                </a:solidFill>
                <a:ea typeface="Times New Roman" panose="02020603050405020304" pitchFamily="18" charset="0"/>
                <a:cs typeface="Times New Roman" panose="02020603050405020304" pitchFamily="18" charset="0"/>
              </a:rPr>
              <a:t>ISO 19100 </a:t>
            </a:r>
            <a:r>
              <a:rPr lang="mn-MN" b="1" kern="0" dirty="0">
                <a:solidFill>
                  <a:srgbClr val="4472C4"/>
                </a:solidFill>
                <a:ea typeface="Times New Roman" panose="02020603050405020304" pitchFamily="18" charset="0"/>
                <a:cs typeface="Times New Roman" panose="02020603050405020304" pitchFamily="18" charset="0"/>
              </a:rPr>
              <a:t>бүхий цуврал стандарт</a:t>
            </a:r>
            <a:r>
              <a:rPr lang="mn-MN" b="1" kern="0" dirty="0">
                <a:solidFill>
                  <a:srgbClr val="002060"/>
                </a:solidFill>
                <a:ea typeface="Times New Roman" panose="02020603050405020304" pitchFamily="18" charset="0"/>
                <a:cs typeface="Times New Roman" panose="02020603050405020304" pitchFamily="18" charset="0"/>
              </a:rPr>
              <a:t>уудын шаардлагад тулгуурлан боловсруулав. </a:t>
            </a:r>
          </a:p>
          <a:p>
            <a:pPr lvl="0" algn="just"/>
            <a:r>
              <a:rPr lang="mn-MN" b="1" kern="0" dirty="0">
                <a:solidFill>
                  <a:srgbClr val="002060"/>
                </a:solidFill>
                <a:ea typeface="Times New Roman" panose="02020603050405020304" pitchFamily="18" charset="0"/>
                <a:cs typeface="Times New Roman" panose="02020603050405020304" pitchFamily="18" charset="0"/>
              </a:rPr>
              <a:t>Энэхүү стандарт нь орон зайн өгөгдлийн тодорхойлолт, </a:t>
            </a:r>
            <a:r>
              <a:rPr lang="en-US" b="1" kern="0" dirty="0">
                <a:solidFill>
                  <a:srgbClr val="4472C4"/>
                </a:solidFill>
                <a:ea typeface="Times New Roman" panose="02020603050405020304" pitchFamily="18" charset="0"/>
                <a:cs typeface="Times New Roman" panose="02020603050405020304" pitchFamily="18" charset="0"/>
              </a:rPr>
              <a:t>UML (Unified Modeling Language-</a:t>
            </a:r>
            <a:r>
              <a:rPr lang="mn-MN" b="1" kern="0" dirty="0">
                <a:solidFill>
                  <a:srgbClr val="4472C4"/>
                </a:solidFill>
                <a:ea typeface="Times New Roman" panose="02020603050405020304" pitchFamily="18" charset="0"/>
                <a:cs typeface="Times New Roman" panose="02020603050405020304" pitchFamily="18" charset="0"/>
              </a:rPr>
              <a:t>Нэгдмэл загварчлалын хэл) </a:t>
            </a:r>
            <a:r>
              <a:rPr lang="mn-MN" b="1" kern="0" dirty="0">
                <a:solidFill>
                  <a:srgbClr val="002060"/>
                </a:solidFill>
                <a:ea typeface="Times New Roman" panose="02020603050405020304" pitchFamily="18" charset="0"/>
                <a:cs typeface="Times New Roman" panose="02020603050405020304" pitchFamily="18" charset="0"/>
              </a:rPr>
              <a:t>загварчлалын хэл, өгөгдлийн сангийн бүтэц, агуулга, өгөгдлийн каталог, орон зайн объектын төрөл, атрибут болон тэдгээрийн хоорондын холбоосыг агуулсан техникийн шаардлагуудаас бүрдэнэ.</a:t>
            </a:r>
          </a:p>
        </p:txBody>
      </p:sp>
      <p:grpSp>
        <p:nvGrpSpPr>
          <p:cNvPr id="37" name="Group 36">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38"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3878587"/>
              <a:ext cx="581067" cy="581067"/>
            </a:xfrm>
            <a:prstGeom prst="rect">
              <a:avLst/>
            </a:prstGeom>
          </p:spPr>
        </p:pic>
        <p:grpSp>
          <p:nvGrpSpPr>
            <p:cNvPr id="48" name="Group 47">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50" name="Oval 4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5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264298" y="2164171"/>
                <a:ext cx="198879" cy="198879"/>
              </a:xfrm>
              <a:prstGeom prst="rect">
                <a:avLst/>
              </a:prstGeom>
            </p:spPr>
          </p:pic>
        </p:grpSp>
      </p:grpSp>
      <p:pic>
        <p:nvPicPr>
          <p:cNvPr id="52"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290088" y="6245614"/>
            <a:ext cx="457200" cy="457200"/>
          </a:xfrm>
          <a:prstGeom prst="rect">
            <a:avLst/>
          </a:prstGeom>
        </p:spPr>
      </p:pic>
      <p:pic>
        <p:nvPicPr>
          <p:cNvPr id="53"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283643" y="3168712"/>
            <a:ext cx="470090" cy="470090"/>
          </a:xfrm>
          <a:prstGeom prst="rect">
            <a:avLst/>
          </a:prstGeom>
        </p:spPr>
      </p:pic>
      <p:pic>
        <p:nvPicPr>
          <p:cNvPr id="54"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241895" y="5452003"/>
            <a:ext cx="553586" cy="553586"/>
          </a:xfrm>
          <a:prstGeom prst="rect">
            <a:avLst/>
          </a:prstGeom>
        </p:spPr>
      </p:pic>
      <p:grpSp>
        <p:nvGrpSpPr>
          <p:cNvPr id="55" name="Group 54">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56"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4668997"/>
              <a:ext cx="612460" cy="612460"/>
            </a:xfrm>
            <a:prstGeom prst="rect">
              <a:avLst/>
            </a:prstGeom>
          </p:spPr>
        </p:pic>
        <p:grpSp>
          <p:nvGrpSpPr>
            <p:cNvPr id="58" name="Group 57">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62" name="Oval 61">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3"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2045884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78" name="Straight Connector 77">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79" name="Straight Connector 78">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80" name="Straight Connector 79">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81" name="Straight Connector 80">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82" name="Straight Connector 81">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83" name="Straight Connector 82">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84" name="Straight Connector 83">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85" name="Straight Connector 84">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8" name="Group 7">
            <a:extLst>
              <a:ext uri="{FF2B5EF4-FFF2-40B4-BE49-F238E27FC236}">
                <a16:creationId xmlns="" xmlns:a16="http://schemas.microsoft.com/office/drawing/2014/main" id="{B6F143E5-ABA2-4D3E-ACFC-3F02C19808E4}"/>
              </a:ext>
            </a:extLst>
          </p:cNvPr>
          <p:cNvGrpSpPr/>
          <p:nvPr/>
        </p:nvGrpSpPr>
        <p:grpSpPr>
          <a:xfrm>
            <a:off x="158038" y="1564713"/>
            <a:ext cx="707777" cy="517585"/>
            <a:chOff x="28011" y="3552556"/>
            <a:chExt cx="938553" cy="686347"/>
          </a:xfrm>
          <a:solidFill>
            <a:srgbClr val="002060"/>
          </a:solidFill>
        </p:grpSpPr>
        <p:pic>
          <p:nvPicPr>
            <p:cNvPr id="40" name="Graphic 39" descr="Database">
              <a:extLst>
                <a:ext uri="{FF2B5EF4-FFF2-40B4-BE49-F238E27FC236}">
                  <a16:creationId xmlns="" xmlns:a16="http://schemas.microsoft.com/office/drawing/2014/main" id="{3107CF99-C192-49AD-A28D-0370B2A2563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549045" y="3552556"/>
              <a:ext cx="417519" cy="417519"/>
            </a:xfrm>
            <a:prstGeom prst="rect">
              <a:avLst/>
            </a:prstGeom>
          </p:spPr>
        </p:pic>
        <p:pic>
          <p:nvPicPr>
            <p:cNvPr id="41" name="Graphic 40" descr="Database">
              <a:extLst>
                <a:ext uri="{FF2B5EF4-FFF2-40B4-BE49-F238E27FC236}">
                  <a16:creationId xmlns="" xmlns:a16="http://schemas.microsoft.com/office/drawing/2014/main" id="{9BE949DD-35A6-42D6-B1FC-2CCE842177E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011" y="3552556"/>
              <a:ext cx="417519" cy="417519"/>
            </a:xfrm>
            <a:prstGeom prst="rect">
              <a:avLst/>
            </a:prstGeom>
          </p:spPr>
        </p:pic>
        <p:pic>
          <p:nvPicPr>
            <p:cNvPr id="42" name="Graphic 41" descr="Database">
              <a:extLst>
                <a:ext uri="{FF2B5EF4-FFF2-40B4-BE49-F238E27FC236}">
                  <a16:creationId xmlns="" xmlns:a16="http://schemas.microsoft.com/office/drawing/2014/main" id="{3DAB0F20-183B-4936-8B28-34541CE76E8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8528" y="3755310"/>
              <a:ext cx="417519" cy="417519"/>
            </a:xfrm>
            <a:prstGeom prst="rect">
              <a:avLst/>
            </a:prstGeom>
          </p:spPr>
        </p:pic>
        <p:cxnSp>
          <p:nvCxnSpPr>
            <p:cNvPr id="43" name="Straight Connector 42">
              <a:extLst>
                <a:ext uri="{FF2B5EF4-FFF2-40B4-BE49-F238E27FC236}">
                  <a16:creationId xmlns="" xmlns:a16="http://schemas.microsoft.com/office/drawing/2014/main" id="{0BC9F62C-A2A0-4BD7-97AF-90D22A424C5D}"/>
                </a:ext>
              </a:extLst>
            </p:cNvPr>
            <p:cNvCxnSpPr>
              <a:cxnSpLocks/>
            </p:cNvCxnSpPr>
            <p:nvPr/>
          </p:nvCxnSpPr>
          <p:spPr>
            <a:xfrm flipH="1">
              <a:off x="236770" y="3918319"/>
              <a:ext cx="1" cy="27745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1BEB8DA6-DE62-434A-A763-7622CC410FBB}"/>
                </a:ext>
              </a:extLst>
            </p:cNvPr>
            <p:cNvCxnSpPr>
              <a:cxnSpLocks/>
            </p:cNvCxnSpPr>
            <p:nvPr/>
          </p:nvCxnSpPr>
          <p:spPr>
            <a:xfrm flipH="1">
              <a:off x="752472" y="3921251"/>
              <a:ext cx="1" cy="27745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1BF2AA1C-71B6-464C-B564-5E59E65A725F}"/>
                </a:ext>
              </a:extLst>
            </p:cNvPr>
            <p:cNvCxnSpPr>
              <a:cxnSpLocks/>
            </p:cNvCxnSpPr>
            <p:nvPr/>
          </p:nvCxnSpPr>
          <p:spPr>
            <a:xfrm flipH="1">
              <a:off x="236770" y="4195775"/>
              <a:ext cx="511691"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D9A64A1B-815A-4677-BE62-39F4ABA82091}"/>
                </a:ext>
              </a:extLst>
            </p:cNvPr>
            <p:cNvCxnSpPr>
              <a:cxnSpLocks/>
            </p:cNvCxnSpPr>
            <p:nvPr/>
          </p:nvCxnSpPr>
          <p:spPr>
            <a:xfrm flipH="1">
              <a:off x="492592" y="4054997"/>
              <a:ext cx="1" cy="13716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 xmlns:a16="http://schemas.microsoft.com/office/drawing/2014/main" id="{DFBDE520-35B5-4C1F-8363-D9AE64D6CB2F}"/>
                </a:ext>
              </a:extLst>
            </p:cNvPr>
            <p:cNvSpPr/>
            <p:nvPr/>
          </p:nvSpPr>
          <p:spPr>
            <a:xfrm>
              <a:off x="457192" y="4161265"/>
              <a:ext cx="77638" cy="77638"/>
            </a:xfrm>
            <a:prstGeom prst="ellipse">
              <a:avLst/>
            </a:prstGeom>
            <a:solidFill>
              <a:schemeClr val="bg1"/>
            </a:solidFill>
            <a:ln w="1905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pic>
        <p:nvPicPr>
          <p:cNvPr id="10" name="Picture 9">
            <a:extLst>
              <a:ext uri="{FF2B5EF4-FFF2-40B4-BE49-F238E27FC236}">
                <a16:creationId xmlns="" xmlns:a16="http://schemas.microsoft.com/office/drawing/2014/main" id="{48114F20-C708-43FE-8FB0-591C1D605D8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3124" y="167203"/>
            <a:ext cx="770523" cy="532744"/>
          </a:xfrm>
          <a:prstGeom prst="rect">
            <a:avLst/>
          </a:prstGeom>
        </p:spPr>
      </p:pic>
      <p:pic>
        <p:nvPicPr>
          <p:cNvPr id="16" name="Picture 15">
            <a:extLst>
              <a:ext uri="{FF2B5EF4-FFF2-40B4-BE49-F238E27FC236}">
                <a16:creationId xmlns="" xmlns:a16="http://schemas.microsoft.com/office/drawing/2014/main" id="{5B09D7BB-6E48-42B5-A5F9-BF063AA05F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2" y="1015030"/>
            <a:ext cx="682938" cy="342203"/>
          </a:xfrm>
          <a:prstGeom prst="rect">
            <a:avLst/>
          </a:prstGeom>
        </p:spPr>
      </p:pic>
      <p:pic>
        <p:nvPicPr>
          <p:cNvPr id="31" name="Picture 30">
            <a:extLst>
              <a:ext uri="{FF2B5EF4-FFF2-40B4-BE49-F238E27FC236}">
                <a16:creationId xmlns="" xmlns:a16="http://schemas.microsoft.com/office/drawing/2014/main" id="{D5091A2A-CD27-4515-955C-D50236D018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862" y="2365971"/>
            <a:ext cx="640080" cy="430198"/>
          </a:xfrm>
          <a:prstGeom prst="rect">
            <a:avLst/>
          </a:prstGeom>
        </p:spPr>
      </p:pic>
      <p:sp>
        <p:nvSpPr>
          <p:cNvPr id="13" name="Rectangle 4"/>
          <p:cNvSpPr>
            <a:spLocks noChangeArrowheads="1"/>
          </p:cNvSpPr>
          <p:nvPr/>
        </p:nvSpPr>
        <p:spPr bwMode="auto">
          <a:xfrm>
            <a:off x="10897581" y="1719639"/>
            <a:ext cx="63911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934075" algn="r"/>
              </a:tabLst>
              <a:defRPr>
                <a:solidFill>
                  <a:schemeClr val="tx1"/>
                </a:solidFill>
                <a:latin typeface="Arial" panose="020B0604020202020204" pitchFamily="34" charset="0"/>
              </a:defRPr>
            </a:lvl1pPr>
            <a:lvl2pPr eaLnBrk="0" fontAlgn="base" hangingPunct="0">
              <a:spcBef>
                <a:spcPct val="0"/>
              </a:spcBef>
              <a:spcAft>
                <a:spcPct val="0"/>
              </a:spcAft>
              <a:tabLst>
                <a:tab pos="5934075" algn="r"/>
              </a:tabLst>
              <a:defRPr>
                <a:solidFill>
                  <a:schemeClr val="tx1"/>
                </a:solidFill>
                <a:latin typeface="Arial" panose="020B0604020202020204" pitchFamily="34" charset="0"/>
              </a:defRPr>
            </a:lvl2pPr>
            <a:lvl3pPr eaLnBrk="0" fontAlgn="base" hangingPunct="0">
              <a:spcBef>
                <a:spcPct val="0"/>
              </a:spcBef>
              <a:spcAft>
                <a:spcPct val="0"/>
              </a:spcAft>
              <a:tabLst>
                <a:tab pos="5934075" algn="r"/>
              </a:tabLst>
              <a:defRPr>
                <a:solidFill>
                  <a:schemeClr val="tx1"/>
                </a:solidFill>
                <a:latin typeface="Arial" panose="020B0604020202020204" pitchFamily="34" charset="0"/>
              </a:defRPr>
            </a:lvl3pPr>
            <a:lvl4pPr eaLnBrk="0" fontAlgn="base" hangingPunct="0">
              <a:spcBef>
                <a:spcPct val="0"/>
              </a:spcBef>
              <a:spcAft>
                <a:spcPct val="0"/>
              </a:spcAft>
              <a:tabLst>
                <a:tab pos="5934075" algn="r"/>
              </a:tabLst>
              <a:defRPr>
                <a:solidFill>
                  <a:schemeClr val="tx1"/>
                </a:solidFill>
                <a:latin typeface="Arial" panose="020B0604020202020204" pitchFamily="34" charset="0"/>
              </a:defRPr>
            </a:lvl4pPr>
            <a:lvl5pPr eaLnBrk="0" fontAlgn="base" hangingPunct="0">
              <a:spcBef>
                <a:spcPct val="0"/>
              </a:spcBef>
              <a:spcAft>
                <a:spcPct val="0"/>
              </a:spcAft>
              <a:tabLst>
                <a:tab pos="5934075" algn="r"/>
              </a:tabLst>
              <a:defRPr>
                <a:solidFill>
                  <a:schemeClr val="tx1"/>
                </a:solidFill>
                <a:latin typeface="Arial" panose="020B0604020202020204" pitchFamily="34" charset="0"/>
              </a:defRPr>
            </a:lvl5pPr>
            <a:lvl6pPr eaLnBrk="0" fontAlgn="base" hangingPunct="0">
              <a:spcBef>
                <a:spcPct val="0"/>
              </a:spcBef>
              <a:spcAft>
                <a:spcPct val="0"/>
              </a:spcAft>
              <a:tabLst>
                <a:tab pos="5934075" algn="r"/>
              </a:tabLst>
              <a:defRPr>
                <a:solidFill>
                  <a:schemeClr val="tx1"/>
                </a:solidFill>
                <a:latin typeface="Arial" panose="020B0604020202020204" pitchFamily="34" charset="0"/>
              </a:defRPr>
            </a:lvl6pPr>
            <a:lvl7pPr eaLnBrk="0" fontAlgn="base" hangingPunct="0">
              <a:spcBef>
                <a:spcPct val="0"/>
              </a:spcBef>
              <a:spcAft>
                <a:spcPct val="0"/>
              </a:spcAft>
              <a:tabLst>
                <a:tab pos="5934075" algn="r"/>
              </a:tabLst>
              <a:defRPr>
                <a:solidFill>
                  <a:schemeClr val="tx1"/>
                </a:solidFill>
                <a:latin typeface="Arial" panose="020B0604020202020204" pitchFamily="34" charset="0"/>
              </a:defRPr>
            </a:lvl7pPr>
            <a:lvl8pPr eaLnBrk="0" fontAlgn="base" hangingPunct="0">
              <a:spcBef>
                <a:spcPct val="0"/>
              </a:spcBef>
              <a:spcAft>
                <a:spcPct val="0"/>
              </a:spcAft>
              <a:tabLst>
                <a:tab pos="5934075" algn="r"/>
              </a:tabLst>
              <a:defRPr>
                <a:solidFill>
                  <a:schemeClr val="tx1"/>
                </a:solidFill>
                <a:latin typeface="Arial" panose="020B0604020202020204" pitchFamily="34" charset="0"/>
              </a:defRPr>
            </a:lvl8pPr>
            <a:lvl9pPr eaLnBrk="0" fontAlgn="base" hangingPunct="0">
              <a:spcBef>
                <a:spcPct val="0"/>
              </a:spcBef>
              <a:spcAft>
                <a:spcPct val="0"/>
              </a:spcAft>
              <a:tabLst>
                <a:tab pos="5934075" algn="r"/>
              </a:tabLst>
              <a:defRPr>
                <a:solidFill>
                  <a:schemeClr val="tx1"/>
                </a:solidFill>
                <a:latin typeface="Arial" panose="020B0604020202020204" pitchFamily="34" charset="0"/>
              </a:defRPr>
            </a:lvl9pPr>
          </a:lstStyle>
          <a:p>
            <a:endParaRPr lang="mn-MN" b="1" kern="0" dirty="0">
              <a:solidFill>
                <a:srgbClr val="002060"/>
              </a:solidFill>
              <a:ea typeface="Times New Roman" panose="02020603050405020304" pitchFamily="18" charset="0"/>
              <a:cs typeface="Times New Roman" panose="02020603050405020304" pitchFamily="18" charset="0"/>
            </a:endParaRPr>
          </a:p>
        </p:txBody>
      </p:sp>
      <p:graphicFrame>
        <p:nvGraphicFramePr>
          <p:cNvPr id="34" name="Table 33"/>
          <p:cNvGraphicFramePr>
            <a:graphicFrameLocks noGrp="1"/>
          </p:cNvGraphicFramePr>
          <p:nvPr>
            <p:extLst>
              <p:ext uri="{D42A27DB-BD31-4B8C-83A1-F6EECF244321}">
                <p14:modId xmlns:p14="http://schemas.microsoft.com/office/powerpoint/2010/main" val="2302303822"/>
              </p:ext>
            </p:extLst>
          </p:nvPr>
        </p:nvGraphicFramePr>
        <p:xfrm>
          <a:off x="1642294" y="1675042"/>
          <a:ext cx="9825456" cy="5026981"/>
        </p:xfrm>
        <a:graphic>
          <a:graphicData uri="http://schemas.openxmlformats.org/drawingml/2006/table">
            <a:tbl>
              <a:tblPr firstRow="1" bandRow="1">
                <a:tableStyleId>{5C22544A-7EE6-4342-B048-85BDC9FD1C3A}</a:tableStyleId>
              </a:tblPr>
              <a:tblGrid>
                <a:gridCol w="482551">
                  <a:extLst>
                    <a:ext uri="{9D8B030D-6E8A-4147-A177-3AD203B41FA5}">
                      <a16:colId xmlns="" xmlns:a16="http://schemas.microsoft.com/office/drawing/2014/main" val="20000"/>
                    </a:ext>
                  </a:extLst>
                </a:gridCol>
                <a:gridCol w="4703793">
                  <a:extLst>
                    <a:ext uri="{9D8B030D-6E8A-4147-A177-3AD203B41FA5}">
                      <a16:colId xmlns="" xmlns:a16="http://schemas.microsoft.com/office/drawing/2014/main" val="20001"/>
                    </a:ext>
                  </a:extLst>
                </a:gridCol>
                <a:gridCol w="947956">
                  <a:extLst>
                    <a:ext uri="{9D8B030D-6E8A-4147-A177-3AD203B41FA5}">
                      <a16:colId xmlns="" xmlns:a16="http://schemas.microsoft.com/office/drawing/2014/main" val="20002"/>
                    </a:ext>
                  </a:extLst>
                </a:gridCol>
                <a:gridCol w="922789">
                  <a:extLst>
                    <a:ext uri="{9D8B030D-6E8A-4147-A177-3AD203B41FA5}">
                      <a16:colId xmlns="" xmlns:a16="http://schemas.microsoft.com/office/drawing/2014/main" val="1394746639"/>
                    </a:ext>
                  </a:extLst>
                </a:gridCol>
                <a:gridCol w="1711354">
                  <a:extLst>
                    <a:ext uri="{9D8B030D-6E8A-4147-A177-3AD203B41FA5}">
                      <a16:colId xmlns="" xmlns:a16="http://schemas.microsoft.com/office/drawing/2014/main" val="4293806087"/>
                    </a:ext>
                  </a:extLst>
                </a:gridCol>
                <a:gridCol w="1057013"/>
              </a:tblGrid>
              <a:tr h="548868">
                <a:tc>
                  <a:txBody>
                    <a:bodyPr/>
                    <a:lstStyle/>
                    <a:p>
                      <a:pPr algn="ctr"/>
                      <a:r>
                        <a:rPr lang="mn-MN" sz="1050" dirty="0">
                          <a:latin typeface="Arial" panose="020B0604020202020204" pitchFamily="34" charset="0"/>
                          <a:cs typeface="Arial" panose="020B0604020202020204" pitchFamily="34" charset="0"/>
                        </a:rPr>
                        <a:t>Д/д</a:t>
                      </a:r>
                    </a:p>
                  </a:txBody>
                  <a:tcPr anchor="ctr"/>
                </a:tc>
                <a:tc>
                  <a:txBody>
                    <a:bodyPr/>
                    <a:lstStyle/>
                    <a:p>
                      <a:pPr algn="ctr"/>
                      <a:r>
                        <a:rPr lang="mn-MN" sz="1600" dirty="0">
                          <a:latin typeface="Arial" panose="020B0604020202020204" pitchFamily="34" charset="0"/>
                          <a:cs typeface="Arial" panose="020B0604020202020204" pitchFamily="34" charset="0"/>
                        </a:rPr>
                        <a:t>Стандартын Монгол нэр</a:t>
                      </a:r>
                    </a:p>
                  </a:txBody>
                  <a:tcPr anchor="ctr"/>
                </a:tc>
                <a:tc>
                  <a:txBody>
                    <a:bodyPr/>
                    <a:lstStyle/>
                    <a:p>
                      <a:pPr marL="0" marR="0" indent="0" algn="ctr" defTabSz="914411" rtl="0" eaLnBrk="1" fontAlgn="auto" latinLnBrk="0" hangingPunct="1">
                        <a:lnSpc>
                          <a:spcPct val="100000"/>
                        </a:lnSpc>
                        <a:spcBef>
                          <a:spcPts val="0"/>
                        </a:spcBef>
                        <a:spcAft>
                          <a:spcPts val="0"/>
                        </a:spcAft>
                        <a:buClrTx/>
                        <a:buSzTx/>
                        <a:buFontTx/>
                        <a:buNone/>
                        <a:tabLst/>
                        <a:defRPr/>
                      </a:pPr>
                      <a:r>
                        <a:rPr lang="mn-MN" sz="1000" dirty="0" smtClean="0">
                          <a:latin typeface="Arial" panose="020B0604020202020204" pitchFamily="34" charset="0"/>
                          <a:cs typeface="Arial" panose="020B0604020202020204" pitchFamily="34" charset="0"/>
                        </a:rPr>
                        <a:t>Боловсруулж</a:t>
                      </a:r>
                      <a:r>
                        <a:rPr lang="mn-MN" sz="1000" baseline="0" dirty="0" smtClean="0">
                          <a:latin typeface="Arial" panose="020B0604020202020204" pitchFamily="34" charset="0"/>
                          <a:cs typeface="Arial" panose="020B0604020202020204" pitchFamily="34" charset="0"/>
                        </a:rPr>
                        <a:t> дууссан</a:t>
                      </a:r>
                      <a:endParaRPr lang="mn-MN" sz="1000" dirty="0">
                        <a:latin typeface="Arial" panose="020B0604020202020204" pitchFamily="34" charset="0"/>
                        <a:cs typeface="Arial" panose="020B0604020202020204" pitchFamily="34" charset="0"/>
                      </a:endParaRPr>
                    </a:p>
                  </a:txBody>
                  <a:tcPr anchor="ctr"/>
                </a:tc>
                <a:tc>
                  <a:txBody>
                    <a:bodyPr/>
                    <a:lstStyle/>
                    <a:p>
                      <a:pPr marL="0" marR="0" indent="0" algn="ctr" defTabSz="914411" rtl="0" eaLnBrk="1" fontAlgn="auto" latinLnBrk="0" hangingPunct="1">
                        <a:lnSpc>
                          <a:spcPct val="100000"/>
                        </a:lnSpc>
                        <a:spcBef>
                          <a:spcPts val="0"/>
                        </a:spcBef>
                        <a:spcAft>
                          <a:spcPts val="0"/>
                        </a:spcAft>
                        <a:buClrTx/>
                        <a:buSzTx/>
                        <a:buFontTx/>
                        <a:buNone/>
                        <a:tabLst/>
                        <a:defRPr/>
                      </a:pPr>
                      <a:r>
                        <a:rPr lang="mn-MN" sz="1000" dirty="0" smtClean="0">
                          <a:latin typeface="Arial" panose="020B0604020202020204" pitchFamily="34" charset="0"/>
                          <a:cs typeface="Arial" panose="020B0604020202020204" pitchFamily="34" charset="0"/>
                        </a:rPr>
                        <a:t>Редакцийн санал</a:t>
                      </a:r>
                      <a:endParaRPr lang="mn-MN" sz="1000" dirty="0">
                        <a:latin typeface="Arial" panose="020B0604020202020204" pitchFamily="34" charset="0"/>
                        <a:cs typeface="Arial" panose="020B0604020202020204" pitchFamily="34" charset="0"/>
                      </a:endParaRPr>
                    </a:p>
                  </a:txBody>
                  <a:tcPr anchor="ctr"/>
                </a:tc>
                <a:tc>
                  <a:txBody>
                    <a:bodyPr/>
                    <a:lstStyle/>
                    <a:p>
                      <a:pPr marL="0" marR="0" indent="0" algn="ctr" defTabSz="914411" rtl="0" eaLnBrk="1" fontAlgn="auto" latinLnBrk="0" hangingPunct="1">
                        <a:lnSpc>
                          <a:spcPct val="100000"/>
                        </a:lnSpc>
                        <a:spcBef>
                          <a:spcPts val="0"/>
                        </a:spcBef>
                        <a:spcAft>
                          <a:spcPts val="0"/>
                        </a:spcAft>
                        <a:buClrTx/>
                        <a:buSzTx/>
                        <a:buFontTx/>
                        <a:buNone/>
                        <a:tabLst/>
                        <a:defRPr/>
                      </a:pPr>
                      <a:r>
                        <a:rPr lang="mn-MN" sz="1000" dirty="0" smtClean="0">
                          <a:latin typeface="Arial" panose="020B0604020202020204" pitchFamily="34" charset="0"/>
                          <a:cs typeface="Arial" panose="020B0604020202020204" pitchFamily="34" charset="0"/>
                        </a:rPr>
                        <a:t>Мэргэжлийн хэлтэс</a:t>
                      </a:r>
                      <a:r>
                        <a:rPr lang="mn-MN" sz="1000" baseline="0" dirty="0" smtClean="0">
                          <a:latin typeface="Arial" panose="020B0604020202020204" pitchFamily="34" charset="0"/>
                          <a:cs typeface="Arial" panose="020B0604020202020204" pitchFamily="34" charset="0"/>
                        </a:rPr>
                        <a:t> байгууллагаас санал зөвлөмж авсан</a:t>
                      </a:r>
                      <a:endParaRPr lang="mn-MN" sz="1000" dirty="0">
                        <a:latin typeface="Arial" panose="020B0604020202020204" pitchFamily="34" charset="0"/>
                        <a:cs typeface="Arial" panose="020B0604020202020204" pitchFamily="34" charset="0"/>
                      </a:endParaRPr>
                    </a:p>
                  </a:txBody>
                  <a:tcPr anchor="ctr"/>
                </a:tc>
                <a:tc>
                  <a:txBody>
                    <a:bodyPr/>
                    <a:lstStyle/>
                    <a:p>
                      <a:pPr marL="0" marR="0" indent="0" algn="ctr" defTabSz="914411" rtl="0" eaLnBrk="1" fontAlgn="auto" latinLnBrk="0" hangingPunct="1">
                        <a:lnSpc>
                          <a:spcPct val="100000"/>
                        </a:lnSpc>
                        <a:spcBef>
                          <a:spcPts val="0"/>
                        </a:spcBef>
                        <a:spcAft>
                          <a:spcPts val="0"/>
                        </a:spcAft>
                        <a:buClrTx/>
                        <a:buSzTx/>
                        <a:buFontTx/>
                        <a:buNone/>
                        <a:tabLst/>
                        <a:defRPr/>
                      </a:pPr>
                      <a:r>
                        <a:rPr lang="mn-MN" sz="1000" dirty="0" smtClean="0">
                          <a:latin typeface="Arial" panose="020B0604020202020204" pitchFamily="34" charset="0"/>
                          <a:cs typeface="Arial" panose="020B0604020202020204" pitchFamily="34" charset="0"/>
                        </a:rPr>
                        <a:t>засвар</a:t>
                      </a:r>
                      <a:endParaRPr lang="mn-MN" sz="1000" dirty="0">
                        <a:latin typeface="Arial" panose="020B0604020202020204" pitchFamily="34" charset="0"/>
                        <a:cs typeface="Arial" panose="020B0604020202020204" pitchFamily="34" charset="0"/>
                      </a:endParaRPr>
                    </a:p>
                  </a:txBody>
                  <a:tcPr anchor="ctr"/>
                </a:tc>
                <a:extLst>
                  <a:ext uri="{0D108BD9-81ED-4DB2-BD59-A6C34878D82A}">
                    <a16:rowId xmlns="" xmlns:a16="http://schemas.microsoft.com/office/drawing/2014/main" val="10000"/>
                  </a:ext>
                </a:extLst>
              </a:tr>
              <a:tr h="254526">
                <a:tc>
                  <a:txBody>
                    <a:bodyPr/>
                    <a:lstStyle/>
                    <a:p>
                      <a:pPr algn="ctr"/>
                      <a:r>
                        <a:rPr lang="mn-MN" sz="1000" dirty="0">
                          <a:latin typeface="Arial" panose="020B0604020202020204" pitchFamily="34" charset="0"/>
                          <a:cs typeface="Arial" panose="020B0604020202020204" pitchFamily="34" charset="0"/>
                        </a:rPr>
                        <a:t>1</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a:t>
                      </a:r>
                      <a:r>
                        <a:rPr lang="mn-MN" sz="1100" dirty="0" smtClean="0">
                          <a:effectLst/>
                          <a:latin typeface="Arial" panose="020B0604020202020204" pitchFamily="34" charset="0"/>
                          <a:cs typeface="Arial" panose="020B0604020202020204" pitchFamily="34" charset="0"/>
                        </a:rPr>
                        <a:t>Геодезийн байнгын цэг</a:t>
                      </a:r>
                      <a:r>
                        <a:rPr lang="mn-MN" sz="1100" baseline="0" dirty="0" smtClean="0">
                          <a:effectLst/>
                          <a:latin typeface="Arial" panose="020B0604020202020204" pitchFamily="34" charset="0"/>
                          <a:cs typeface="Arial" panose="020B0604020202020204" pitchFamily="34" charset="0"/>
                        </a:rPr>
                        <a:t> тэмдэгтийн</a:t>
                      </a:r>
                      <a:r>
                        <a:rPr lang="mn-MN" sz="1100" dirty="0" smtClean="0">
                          <a:effectLst/>
                          <a:latin typeface="Arial" panose="020B0604020202020204" pitchFamily="34" charset="0"/>
                          <a:cs typeface="Arial" panose="020B0604020202020204" pitchFamily="34" charset="0"/>
                        </a:rPr>
                        <a:t> </a:t>
                      </a:r>
                      <a:r>
                        <a:rPr lang="mn-MN" sz="1100" dirty="0">
                          <a:effectLst/>
                          <a:latin typeface="Arial" panose="020B0604020202020204" pitchFamily="34" charset="0"/>
                          <a:cs typeface="Arial" panose="020B0604020202020204" pitchFamily="34" charset="0"/>
                        </a:rPr>
                        <a:t>өгөгдлийн үзүүлэлт</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algn="ctr">
                        <a:spcAft>
                          <a:spcPts val="0"/>
                        </a:spcAft>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01"/>
                  </a:ext>
                </a:extLst>
              </a:tr>
              <a:tr h="254526">
                <a:tc>
                  <a:txBody>
                    <a:bodyPr/>
                    <a:lstStyle/>
                    <a:p>
                      <a:pPr algn="ctr"/>
                      <a:r>
                        <a:rPr lang="mn-MN" sz="1000" dirty="0">
                          <a:latin typeface="Arial" panose="020B0604020202020204" pitchFamily="34" charset="0"/>
                          <a:cs typeface="Arial" panose="020B0604020202020204" pitchFamily="34" charset="0"/>
                        </a:rPr>
                        <a:t>2</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Засаг захиргааны өгөгдлийн үзүүлэлт</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02"/>
                  </a:ext>
                </a:extLst>
              </a:tr>
              <a:tr h="326631">
                <a:tc>
                  <a:txBody>
                    <a:bodyPr/>
                    <a:lstStyle/>
                    <a:p>
                      <a:pPr algn="ctr"/>
                      <a:r>
                        <a:rPr lang="mn-MN" sz="1000" dirty="0">
                          <a:latin typeface="Arial" panose="020B0604020202020204" pitchFamily="34" charset="0"/>
                          <a:cs typeface="Arial" panose="020B0604020202020204" pitchFamily="34" charset="0"/>
                        </a:rPr>
                        <a:t>3</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Хаягийн өгөгдлийн үзүүлэлт </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03"/>
                  </a:ext>
                </a:extLst>
              </a:tr>
              <a:tr h="254526">
                <a:tc>
                  <a:txBody>
                    <a:bodyPr/>
                    <a:lstStyle/>
                    <a:p>
                      <a:pPr algn="ctr"/>
                      <a:r>
                        <a:rPr lang="mn-MN" sz="1000" dirty="0">
                          <a:latin typeface="Arial" panose="020B0604020202020204" pitchFamily="34" charset="0"/>
                          <a:cs typeface="Arial" panose="020B0604020202020204" pitchFamily="34" charset="0"/>
                        </a:rPr>
                        <a:t>4</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Барилгын өгөгдлийн үзүүлэлт</a:t>
                      </a:r>
                      <a:endParaRPr lang="mn-MN" sz="1100" b="1"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04"/>
                  </a:ext>
                </a:extLst>
              </a:tr>
              <a:tr h="254526">
                <a:tc>
                  <a:txBody>
                    <a:bodyPr/>
                    <a:lstStyle/>
                    <a:p>
                      <a:pPr algn="ctr"/>
                      <a:r>
                        <a:rPr lang="mn-MN" sz="1000" dirty="0">
                          <a:latin typeface="Arial" panose="020B0604020202020204" pitchFamily="34" charset="0"/>
                          <a:cs typeface="Arial" panose="020B0604020202020204" pitchFamily="34" charset="0"/>
                        </a:rPr>
                        <a:t>5</a:t>
                      </a:r>
                      <a:endParaRPr lang="mn-MN" sz="1000" b="1" dirty="0">
                        <a:latin typeface="Arial" panose="020B0604020202020204" pitchFamily="34" charset="0"/>
                        <a:cs typeface="Arial" panose="020B0604020202020204" pitchFamily="34" charset="0"/>
                      </a:endParaRP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Өндөржилтийн өгөгдлийн үзүүлэлт</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05"/>
                  </a:ext>
                </a:extLst>
              </a:tr>
              <a:tr h="254526">
                <a:tc>
                  <a:txBody>
                    <a:bodyPr/>
                    <a:lstStyle/>
                    <a:p>
                      <a:pPr algn="ctr"/>
                      <a:r>
                        <a:rPr lang="mn-MN" sz="1000" dirty="0">
                          <a:latin typeface="Arial" panose="020B0604020202020204" pitchFamily="34" charset="0"/>
                          <a:cs typeface="Arial" panose="020B0604020202020204" pitchFamily="34" charset="0"/>
                        </a:rPr>
                        <a:t>6</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Газарзүйн</a:t>
                      </a:r>
                      <a:r>
                        <a:rPr lang="mn-MN" sz="1100" baseline="0" dirty="0">
                          <a:effectLst/>
                          <a:latin typeface="Arial" panose="020B0604020202020204" pitchFamily="34" charset="0"/>
                          <a:cs typeface="Arial" panose="020B0604020202020204" pitchFamily="34" charset="0"/>
                        </a:rPr>
                        <a:t> нэрийн</a:t>
                      </a:r>
                      <a:r>
                        <a:rPr lang="mn-MN" sz="1100" dirty="0">
                          <a:effectLst/>
                          <a:latin typeface="Arial" panose="020B0604020202020204" pitchFamily="34" charset="0"/>
                          <a:cs typeface="Arial" panose="020B0604020202020204" pitchFamily="34" charset="0"/>
                        </a:rPr>
                        <a:t> өгөгдлийн үзүүлэлт</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06"/>
                  </a:ext>
                </a:extLst>
              </a:tr>
              <a:tr h="254526">
                <a:tc>
                  <a:txBody>
                    <a:bodyPr/>
                    <a:lstStyle/>
                    <a:p>
                      <a:pPr algn="ctr"/>
                      <a:r>
                        <a:rPr lang="mn-MN" sz="1000" dirty="0">
                          <a:latin typeface="Arial" panose="020B0604020202020204" pitchFamily="34" charset="0"/>
                          <a:cs typeface="Arial" panose="020B0604020202020204" pitchFamily="34" charset="0"/>
                        </a:rPr>
                        <a:t>7</a:t>
                      </a:r>
                    </a:p>
                  </a:txBody>
                  <a:tcPr>
                    <a:solidFill>
                      <a:schemeClr val="accent1">
                        <a:lumMod val="20000"/>
                        <a:lumOff val="80000"/>
                      </a:schemeClr>
                    </a:solidFill>
                  </a:tcPr>
                </a:tc>
                <a:tc>
                  <a:txBody>
                    <a:bodyPr/>
                    <a:lstStyle/>
                    <a:p>
                      <a:r>
                        <a:rPr lang="en-US" sz="1100" kern="1200" dirty="0" smtClean="0">
                          <a:solidFill>
                            <a:schemeClr val="dk1"/>
                          </a:solidFill>
                          <a:effectLst/>
                          <a:latin typeface="Arial" panose="020B0604020202020204" pitchFamily="34" charset="0"/>
                          <a:ea typeface="+mn-ea"/>
                          <a:cs typeface="Arial" panose="020B0604020202020204" pitchFamily="34" charset="0"/>
                        </a:rPr>
                        <a:t>     </a:t>
                      </a:r>
                      <a:r>
                        <a:rPr lang="mn-MN" sz="1100" kern="1200" dirty="0" smtClean="0">
                          <a:solidFill>
                            <a:schemeClr val="dk1"/>
                          </a:solidFill>
                          <a:effectLst/>
                          <a:latin typeface="Arial" panose="020B0604020202020204" pitchFamily="34" charset="0"/>
                          <a:ea typeface="+mn-ea"/>
                          <a:cs typeface="Arial" panose="020B0604020202020204" pitchFamily="34" charset="0"/>
                        </a:rPr>
                        <a:t>Газарзүйн мэдээлэл. Газрын бүрхэвчийн өгөгдлийн үзүүлэлт</a:t>
                      </a:r>
                    </a:p>
                  </a:txBody>
                  <a:tcPr marL="68580" marR="68580" marT="0" marB="0">
                    <a:solidFill>
                      <a:schemeClr val="accent1">
                        <a:lumMod val="20000"/>
                        <a:lumOff val="80000"/>
                      </a:schemeClr>
                    </a:solidFill>
                  </a:tcPr>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extLst>
                  <a:ext uri="{0D108BD9-81ED-4DB2-BD59-A6C34878D82A}">
                    <a16:rowId xmlns="" xmlns:a16="http://schemas.microsoft.com/office/drawing/2014/main" val="10007"/>
                  </a:ext>
                </a:extLst>
              </a:tr>
              <a:tr h="254526">
                <a:tc>
                  <a:txBody>
                    <a:bodyPr/>
                    <a:lstStyle/>
                    <a:p>
                      <a:pPr algn="ctr"/>
                      <a:r>
                        <a:rPr lang="mn-MN" sz="1000" dirty="0">
                          <a:latin typeface="Arial" panose="020B0604020202020204" pitchFamily="34" charset="0"/>
                          <a:cs typeface="Arial" panose="020B0604020202020204" pitchFamily="34" charset="0"/>
                        </a:rPr>
                        <a:t>8</a:t>
                      </a:r>
                    </a:p>
                  </a:txBody>
                  <a:tcPr/>
                </a:tc>
                <a:tc>
                  <a:txBody>
                    <a:bodyPr/>
                    <a:lstStyle/>
                    <a:p>
                      <a:pPr marL="180340" marR="0" indent="0" algn="l"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cs typeface="Arial" panose="020B0604020202020204" pitchFamily="34" charset="0"/>
                        </a:rPr>
                        <a:t>Газарзүйн </a:t>
                      </a:r>
                      <a:r>
                        <a:rPr lang="mn-MN" sz="1100" dirty="0">
                          <a:effectLst/>
                          <a:latin typeface="Arial" panose="020B0604020202020204" pitchFamily="34" charset="0"/>
                          <a:cs typeface="Arial" panose="020B0604020202020204" pitchFamily="34" charset="0"/>
                        </a:rPr>
                        <a:t>мэдээлэл. Газар</a:t>
                      </a:r>
                      <a:r>
                        <a:rPr lang="mn-MN" sz="1100" baseline="0" dirty="0">
                          <a:effectLst/>
                          <a:latin typeface="Arial" panose="020B0604020202020204" pitchFamily="34" charset="0"/>
                          <a:cs typeface="Arial" panose="020B0604020202020204" pitchFamily="34" charset="0"/>
                        </a:rPr>
                        <a:t> ашиглалтын </a:t>
                      </a:r>
                      <a:r>
                        <a:rPr lang="mn-MN" sz="1100" dirty="0">
                          <a:effectLst/>
                          <a:latin typeface="Arial" panose="020B0604020202020204" pitchFamily="34" charset="0"/>
                          <a:cs typeface="Arial" panose="020B0604020202020204" pitchFamily="34" charset="0"/>
                        </a:rPr>
                        <a:t>өгөгдлийн үзүүлэлт</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08"/>
                  </a:ext>
                </a:extLst>
              </a:tr>
              <a:tr h="254526">
                <a:tc>
                  <a:txBody>
                    <a:bodyPr/>
                    <a:lstStyle/>
                    <a:p>
                      <a:pPr algn="ctr"/>
                      <a:r>
                        <a:rPr lang="mn-MN" sz="1000" dirty="0">
                          <a:latin typeface="Arial" panose="020B0604020202020204" pitchFamily="34" charset="0"/>
                          <a:cs typeface="Arial" panose="020B0604020202020204" pitchFamily="34" charset="0"/>
                        </a:rPr>
                        <a:t>9</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Кадастрын нэгж талбарын өгөгдлийн үзүүлэлт</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09"/>
                  </a:ext>
                </a:extLst>
              </a:tr>
              <a:tr h="254526">
                <a:tc>
                  <a:txBody>
                    <a:bodyPr/>
                    <a:lstStyle/>
                    <a:p>
                      <a:pPr algn="ctr"/>
                      <a:r>
                        <a:rPr lang="mn-MN" sz="1000" dirty="0">
                          <a:latin typeface="Arial" panose="020B0604020202020204" pitchFamily="34" charset="0"/>
                          <a:cs typeface="Arial" panose="020B0604020202020204" pitchFamily="34" charset="0"/>
                        </a:rPr>
                        <a:t>10</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Дэд бүтцийн өгөгдлийн үзүүлэлт</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10"/>
                  </a:ext>
                </a:extLst>
              </a:tr>
              <a:tr h="254526">
                <a:tc>
                  <a:txBody>
                    <a:bodyPr/>
                    <a:lstStyle/>
                    <a:p>
                      <a:pPr algn="ctr"/>
                      <a:r>
                        <a:rPr lang="mn-MN" sz="1000" dirty="0">
                          <a:latin typeface="Arial" panose="020B0604020202020204" pitchFamily="34" charset="0"/>
                          <a:cs typeface="Arial" panose="020B0604020202020204" pitchFamily="34" charset="0"/>
                        </a:rPr>
                        <a:t>11</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Тээврийн сүлжээний өгөгдлийн үзүүлэлт</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11"/>
                  </a:ext>
                </a:extLst>
              </a:tr>
              <a:tr h="254526">
                <a:tc>
                  <a:txBody>
                    <a:bodyPr/>
                    <a:lstStyle/>
                    <a:p>
                      <a:pPr algn="ctr"/>
                      <a:r>
                        <a:rPr lang="mn-MN" sz="1000" dirty="0">
                          <a:latin typeface="Arial" panose="020B0604020202020204" pitchFamily="34" charset="0"/>
                          <a:cs typeface="Arial" panose="020B0604020202020204" pitchFamily="34" charset="0"/>
                        </a:rPr>
                        <a:t>12</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Ус зүйн өгөгдлийн үзүүлэлт </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12"/>
                  </a:ext>
                </a:extLst>
              </a:tr>
              <a:tr h="265102">
                <a:tc>
                  <a:txBody>
                    <a:bodyPr/>
                    <a:lstStyle/>
                    <a:p>
                      <a:pPr algn="ctr"/>
                      <a:r>
                        <a:rPr lang="mn-MN" sz="1000" dirty="0">
                          <a:latin typeface="Arial" panose="020B0604020202020204" pitchFamily="34" charset="0"/>
                          <a:cs typeface="Arial" panose="020B0604020202020204" pitchFamily="34" charset="0"/>
                        </a:rPr>
                        <a:t>13</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a:t>
                      </a:r>
                      <a:r>
                        <a:rPr lang="mn-MN" sz="1100" dirty="0" smtClean="0">
                          <a:effectLst/>
                          <a:latin typeface="Arial" panose="020B0604020202020204" pitchFamily="34" charset="0"/>
                          <a:cs typeface="Arial" panose="020B0604020202020204" pitchFamily="34" charset="0"/>
                        </a:rPr>
                        <a:t>Ортозураглалын </a:t>
                      </a:r>
                      <a:r>
                        <a:rPr lang="mn-MN" sz="1100" dirty="0">
                          <a:effectLst/>
                          <a:latin typeface="Arial" panose="020B0604020202020204" pitchFamily="34" charset="0"/>
                          <a:cs typeface="Arial" panose="020B0604020202020204" pitchFamily="34" charset="0"/>
                        </a:rPr>
                        <a:t>өгөгдлийн үзүүлэлт</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13"/>
                  </a:ext>
                </a:extLst>
              </a:tr>
              <a:tr h="254526">
                <a:tc>
                  <a:txBody>
                    <a:bodyPr/>
                    <a:lstStyle/>
                    <a:p>
                      <a:pPr algn="ctr"/>
                      <a:r>
                        <a:rPr lang="mn-MN" sz="1000" dirty="0">
                          <a:latin typeface="Arial" panose="020B0604020202020204" pitchFamily="34" charset="0"/>
                          <a:cs typeface="Arial" panose="020B0604020202020204" pitchFamily="34" charset="0"/>
                        </a:rPr>
                        <a:t>14</a:t>
                      </a:r>
                    </a:p>
                  </a:txBody>
                  <a:tcPr/>
                </a:tc>
                <a:tc>
                  <a:txBody>
                    <a:bodyPr/>
                    <a:lstStyle/>
                    <a:p>
                      <a:pPr marL="180340" marR="0" indent="0" algn="l" defTabSz="914411" rtl="0" eaLnBrk="1" fontAlgn="auto" latinLnBrk="0" hangingPunct="1">
                        <a:lnSpc>
                          <a:spcPct val="100000"/>
                        </a:lnSpc>
                        <a:spcBef>
                          <a:spcPts val="0"/>
                        </a:spcBef>
                        <a:spcAft>
                          <a:spcPts val="0"/>
                        </a:spcAft>
                        <a:buClrTx/>
                        <a:buSzTx/>
                        <a:buFontTx/>
                        <a:buNone/>
                        <a:tabLst/>
                        <a:defRPr/>
                      </a:pPr>
                      <a:r>
                        <a:rPr lang="en-US" sz="1100" dirty="0" smtClean="0">
                          <a:effectLst/>
                          <a:latin typeface="Arial" panose="020B0604020202020204" pitchFamily="34" charset="0"/>
                          <a:cs typeface="Arial" panose="020B0604020202020204" pitchFamily="34" charset="0"/>
                        </a:rPr>
                        <a:t>1.</a:t>
                      </a:r>
                      <a:r>
                        <a:rPr lang="mn-MN" sz="1100" dirty="0" smtClean="0">
                          <a:effectLst/>
                          <a:latin typeface="Arial" panose="020B0604020202020204" pitchFamily="34" charset="0"/>
                          <a:cs typeface="Arial" panose="020B0604020202020204" pitchFamily="34" charset="0"/>
                        </a:rPr>
                        <a:t>Газарзүйн </a:t>
                      </a:r>
                      <a:r>
                        <a:rPr lang="mn-MN" sz="1100" dirty="0">
                          <a:effectLst/>
                          <a:latin typeface="Arial" panose="020B0604020202020204" pitchFamily="34" charset="0"/>
                          <a:cs typeface="Arial" panose="020B0604020202020204" pitchFamily="34" charset="0"/>
                        </a:rPr>
                        <a:t>мэдээлэл. </a:t>
                      </a:r>
                      <a:r>
                        <a:rPr lang="mn-MN" sz="1100" dirty="0" smtClean="0">
                          <a:effectLst/>
                          <a:latin typeface="Arial" panose="020B0604020202020204" pitchFamily="34" charset="0"/>
                          <a:cs typeface="Arial" panose="020B0604020202020204" pitchFamily="34" charset="0"/>
                        </a:rPr>
                        <a:t>Инженер-геологийн </a:t>
                      </a:r>
                      <a:r>
                        <a:rPr lang="mn-MN" sz="1100" dirty="0">
                          <a:effectLst/>
                          <a:latin typeface="Arial" panose="020B0604020202020204" pitchFamily="34" charset="0"/>
                          <a:cs typeface="Arial" panose="020B0604020202020204" pitchFamily="34" charset="0"/>
                        </a:rPr>
                        <a:t>өгөгдлийн үзүүлэлт</a:t>
                      </a:r>
                    </a:p>
                    <a:p>
                      <a:pPr marL="180340">
                        <a:spcAft>
                          <a:spcPts val="0"/>
                        </a:spcAft>
                      </a:pPr>
                      <a:r>
                        <a:rPr lang="en-US" sz="1100" dirty="0" smtClean="0">
                          <a:effectLst/>
                          <a:latin typeface="Arial" panose="020B0604020202020204" pitchFamily="34" charset="0"/>
                          <a:cs typeface="Arial" panose="020B0604020202020204" pitchFamily="34" charset="0"/>
                        </a:rPr>
                        <a:t>2.</a:t>
                      </a:r>
                      <a:r>
                        <a:rPr lang="mn-MN" sz="1100" dirty="0" smtClean="0">
                          <a:effectLst/>
                          <a:latin typeface="Arial" panose="020B0604020202020204" pitchFamily="34" charset="0"/>
                          <a:cs typeface="Arial" panose="020B0604020202020204" pitchFamily="34" charset="0"/>
                        </a:rPr>
                        <a:t>Газарзүйн </a:t>
                      </a:r>
                      <a:r>
                        <a:rPr lang="mn-MN" sz="1100" dirty="0">
                          <a:effectLst/>
                          <a:latin typeface="Arial" panose="020B0604020202020204" pitchFamily="34" charset="0"/>
                          <a:cs typeface="Arial" panose="020B0604020202020204" pitchFamily="34" charset="0"/>
                        </a:rPr>
                        <a:t>мэдээлэл. Хөрсний өгөгдлийн үзүүлэлт</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14"/>
                  </a:ext>
                </a:extLst>
              </a:tr>
              <a:tr h="254526">
                <a:tc>
                  <a:txBody>
                    <a:bodyPr/>
                    <a:lstStyle/>
                    <a:p>
                      <a:pPr algn="ctr"/>
                      <a:r>
                        <a:rPr lang="mn-MN" sz="1000" dirty="0">
                          <a:latin typeface="Arial" panose="020B0604020202020204" pitchFamily="34" charset="0"/>
                          <a:cs typeface="Arial" panose="020B0604020202020204" pitchFamily="34" charset="0"/>
                        </a:rPr>
                        <a:t>15</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Хүн ам зүйн өгөгдлийн үзүүлэлт</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15"/>
                  </a:ext>
                </a:extLst>
              </a:tr>
              <a:tr h="254526">
                <a:tc>
                  <a:txBody>
                    <a:bodyPr/>
                    <a:lstStyle/>
                    <a:p>
                      <a:pPr algn="ctr"/>
                      <a:r>
                        <a:rPr lang="mn-MN" sz="1000" dirty="0">
                          <a:latin typeface="Arial" panose="020B0604020202020204" pitchFamily="34" charset="0"/>
                          <a:cs typeface="Arial" panose="020B0604020202020204" pitchFamily="34" charset="0"/>
                        </a:rPr>
                        <a:t>16</a:t>
                      </a:r>
                    </a:p>
                  </a:txBody>
                  <a:tcPr/>
                </a:tc>
                <a:tc>
                  <a:txBody>
                    <a:bodyPr/>
                    <a:lstStyle/>
                    <a:p>
                      <a:pPr marL="180340">
                        <a:spcAft>
                          <a:spcPts val="0"/>
                        </a:spcAft>
                      </a:pPr>
                      <a:r>
                        <a:rPr lang="mn-MN" sz="1100" dirty="0">
                          <a:effectLst/>
                          <a:latin typeface="Arial" panose="020B0604020202020204" pitchFamily="34" charset="0"/>
                          <a:cs typeface="Arial" panose="020B0604020202020204" pitchFamily="34" charset="0"/>
                        </a:rPr>
                        <a:t>Газарзүйн мэдээлэл. Түүх соёл, архелогийн өвийн өгөгдлийн үзүүлэлт </a:t>
                      </a:r>
                      <a:endParaRPr lang="mn-MN" sz="1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indent="0" algn="ctr" defTabSz="914411" rtl="0" eaLnBrk="1" fontAlgn="auto" latinLnBrk="0" hangingPunct="1">
                        <a:lnSpc>
                          <a:spcPct val="100000"/>
                        </a:lnSpc>
                        <a:spcBef>
                          <a:spcPts val="0"/>
                        </a:spcBef>
                        <a:spcAft>
                          <a:spcPts val="0"/>
                        </a:spcAft>
                        <a:buClrTx/>
                        <a:buSzTx/>
                        <a:buFontTx/>
                        <a:buNone/>
                        <a:tabLst/>
                        <a:defRPr/>
                      </a:pPr>
                      <a:r>
                        <a:rPr lang="mn-MN" sz="1100" dirty="0" smtClean="0">
                          <a:effectLst/>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lang="mn-MN" sz="1400" b="1" dirty="0" smtClean="0">
                          <a:effectLst/>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lang="mn-MN" sz="1100" b="1" dirty="0" smtClean="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180340" marR="0" lvl="0" indent="0" algn="ctr" defTabSz="914411" rtl="0" eaLnBrk="1" fontAlgn="auto" latinLnBrk="0" hangingPunct="1">
                        <a:lnSpc>
                          <a:spcPct val="100000"/>
                        </a:lnSpc>
                        <a:spcBef>
                          <a:spcPts val="0"/>
                        </a:spcBef>
                        <a:spcAft>
                          <a:spcPts val="0"/>
                        </a:spcAft>
                        <a:buClrTx/>
                        <a:buSzTx/>
                        <a:buFontTx/>
                        <a:buNone/>
                        <a:tabLst/>
                        <a:defRPr/>
                      </a:pPr>
                      <a:r>
                        <a:rPr kumimoji="0" lang="mn-MN" sz="11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Symbol" panose="05050102010706020507" pitchFamily="18" charset="2"/>
                        </a:rPr>
                        <a:t></a:t>
                      </a:r>
                      <a:r>
                        <a:rPr kumimoji="0" lang="mn-MN" sz="1400" b="1"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a:t>
                      </a:r>
                      <a:endParaRPr kumimoji="0" lang="mn-MN" sz="11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16"/>
                  </a:ext>
                </a:extLst>
              </a:tr>
            </a:tbl>
          </a:graphicData>
        </a:graphic>
      </p:graphicFrame>
      <p:sp>
        <p:nvSpPr>
          <p:cNvPr id="5" name="Rectangle 4"/>
          <p:cNvSpPr/>
          <p:nvPr/>
        </p:nvSpPr>
        <p:spPr>
          <a:xfrm>
            <a:off x="1200856" y="433575"/>
            <a:ext cx="10689487" cy="1200329"/>
          </a:xfrm>
          <a:prstGeom prst="rect">
            <a:avLst/>
          </a:prstGeom>
        </p:spPr>
        <p:txBody>
          <a:bodyPr wrap="square">
            <a:spAutoFit/>
          </a:bodyPr>
          <a:lstStyle/>
          <a:p>
            <a:pPr lvl="0" algn="just">
              <a:spcAft>
                <a:spcPts val="1200"/>
              </a:spcAft>
            </a:pPr>
            <a:r>
              <a:rPr lang="mn-MN" b="1" kern="0"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Стандартыг боловсруулахдаа тухайн стандарт тус бүрээр тухайн мэргэжлийн салбарт ашиглагдаж бай, дагаж мөрдөх бичиг баримт, стандарт норм дүрэм, орон зайн өгөгдөл зэргийг ашиглан орон зайн өгөгдлийн сангийн бүтэц, өгөгдлийн каталог, атрибут болон атрибутад орох мэдээллийг ангилсан кодын жагсаалтыг боловсруулан гаргав.</a:t>
            </a:r>
            <a:endParaRPr lang="mn-MN" b="1" kern="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grpSp>
        <p:nvGrpSpPr>
          <p:cNvPr id="48" name="Group 47">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50"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3878587"/>
              <a:ext cx="581067" cy="581067"/>
            </a:xfrm>
            <a:prstGeom prst="rect">
              <a:avLst/>
            </a:prstGeom>
          </p:spPr>
        </p:pic>
        <p:grpSp>
          <p:nvGrpSpPr>
            <p:cNvPr id="51" name="Group 50">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52" name="Oval 51">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53"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264298" y="2164171"/>
                <a:ext cx="198879" cy="198879"/>
              </a:xfrm>
              <a:prstGeom prst="rect">
                <a:avLst/>
              </a:prstGeom>
            </p:spPr>
          </p:pic>
        </p:grpSp>
      </p:grpSp>
      <p:pic>
        <p:nvPicPr>
          <p:cNvPr id="5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290088" y="6245614"/>
            <a:ext cx="457200" cy="457200"/>
          </a:xfrm>
          <a:prstGeom prst="rect">
            <a:avLst/>
          </a:prstGeom>
        </p:spPr>
      </p:pic>
      <p:pic>
        <p:nvPicPr>
          <p:cNvPr id="5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283643" y="3168712"/>
            <a:ext cx="470090" cy="470090"/>
          </a:xfrm>
          <a:prstGeom prst="rect">
            <a:avLst/>
          </a:prstGeom>
        </p:spPr>
      </p:pic>
      <p:pic>
        <p:nvPicPr>
          <p:cNvPr id="5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241895" y="5452003"/>
            <a:ext cx="553586" cy="553586"/>
          </a:xfrm>
          <a:prstGeom prst="rect">
            <a:avLst/>
          </a:prstGeom>
        </p:spPr>
      </p:pic>
      <p:grpSp>
        <p:nvGrpSpPr>
          <p:cNvPr id="58" name="Group 57">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62"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4668997"/>
              <a:ext cx="612460" cy="612460"/>
            </a:xfrm>
            <a:prstGeom prst="rect">
              <a:avLst/>
            </a:prstGeom>
          </p:spPr>
        </p:pic>
        <p:grpSp>
          <p:nvGrpSpPr>
            <p:cNvPr id="63" name="Group 62">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64" name="Oval 63">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5"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924565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2" name="Rectangle 1"/>
          <p:cNvSpPr/>
          <p:nvPr/>
        </p:nvSpPr>
        <p:spPr>
          <a:xfrm>
            <a:off x="1285986" y="948275"/>
            <a:ext cx="10421331" cy="646331"/>
          </a:xfrm>
          <a:prstGeom prst="rect">
            <a:avLst/>
          </a:prstGeom>
        </p:spPr>
        <p:txBody>
          <a:bodyPr wrap="square">
            <a:spAutoFit/>
          </a:bodyPr>
          <a:lstStyle/>
          <a:p>
            <a:pPr algn="just">
              <a:buSzPts val="900"/>
              <a:tabLst>
                <a:tab pos="101436" algn="l"/>
              </a:tabLst>
            </a:pPr>
            <a:r>
              <a:rPr lang="en-US" dirty="0">
                <a:solidFill>
                  <a:srgbClr val="002060"/>
                </a:solidFill>
                <a:latin typeface="Arial" panose="020B0604020202020204" pitchFamily="34" charset="0"/>
                <a:cs typeface="Arial" panose="020B0604020202020204" pitchFamily="34" charset="0"/>
              </a:rPr>
              <a:t>A. </a:t>
            </a:r>
            <a:r>
              <a:rPr lang="mn-MN" dirty="0">
                <a:solidFill>
                  <a:srgbClr val="002060"/>
                </a:solidFill>
                <a:latin typeface="Arial" panose="020B0604020202020204" pitchFamily="34" charset="0"/>
                <a:cs typeface="Arial" panose="020B0604020202020204" pitchFamily="34" charset="0"/>
              </a:rPr>
              <a:t>Өгөгдлийн сан удирдах тогтолцоог шинэчлэн зохион байгуулах, орон зайн өгөгдөл, мэдээллийг бүрдүүлэх системийг байгуулах</a:t>
            </a:r>
          </a:p>
        </p:txBody>
      </p:sp>
      <p:sp>
        <p:nvSpPr>
          <p:cNvPr id="41" name="Rectangle 40">
            <a:extLst>
              <a:ext uri="{FF2B5EF4-FFF2-40B4-BE49-F238E27FC236}">
                <a16:creationId xmlns="" xmlns:a16="http://schemas.microsoft.com/office/drawing/2014/main" id="{EE5AAB0D-72B3-4820-8A7F-430FA3D51F1A}"/>
              </a:ext>
            </a:extLst>
          </p:cNvPr>
          <p:cNvSpPr/>
          <p:nvPr/>
        </p:nvSpPr>
        <p:spPr>
          <a:xfrm>
            <a:off x="1184013" y="411546"/>
            <a:ext cx="10523305" cy="461665"/>
          </a:xfrm>
          <a:prstGeom prst="rect">
            <a:avLst/>
          </a:prstGeom>
        </p:spPr>
        <p:txBody>
          <a:bodyPr wrap="square">
            <a:spAutoFit/>
          </a:bodyPr>
          <a:lstStyle/>
          <a:p>
            <a:pPr marR="0" lvl="1">
              <a:spcBef>
                <a:spcPts val="0"/>
              </a:spcBef>
              <a:spcAft>
                <a:spcPts val="800"/>
              </a:spcAft>
            </a:pP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Ажлын явц</a:t>
            </a:r>
            <a:endParaRPr lang="mn-MN" sz="24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2" name="Rectangle 41"/>
          <p:cNvSpPr/>
          <p:nvPr/>
        </p:nvSpPr>
        <p:spPr>
          <a:xfrm>
            <a:off x="1285987" y="1626310"/>
            <a:ext cx="10421331" cy="1047979"/>
          </a:xfrm>
          <a:prstGeom prst="rect">
            <a:avLst/>
          </a:prstGeom>
        </p:spPr>
        <p:txBody>
          <a:bodyPr wrap="square">
            <a:spAutoFit/>
          </a:bodyPr>
          <a:lstStyle/>
          <a:p>
            <a:pPr algn="just">
              <a:lnSpc>
                <a:spcPct val="115000"/>
              </a:lnSpc>
              <a:spcBef>
                <a:spcPts val="1200"/>
              </a:spcBef>
              <a:spcAft>
                <a:spcPts val="800"/>
              </a:spcAft>
            </a:pPr>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Хөрвүүлэлт: </a:t>
            </a:r>
            <a:r>
              <a:rPr lang="mn-MN" dirty="0">
                <a:solidFill>
                  <a:srgbClr val="002060"/>
                </a:solidFill>
                <a:latin typeface="Arial" panose="020B0604020202020204" pitchFamily="34" charset="0"/>
                <a:ea typeface="Calibri" panose="020F0502020204030204" pitchFamily="34" charset="0"/>
                <a:cs typeface="Times New Roman" panose="02020603050405020304" pitchFamily="18" charset="0"/>
              </a:rPr>
              <a:t>Боловсруулсан </a:t>
            </a:r>
            <a:r>
              <a:rPr lang="en-US" dirty="0" smtClean="0">
                <a:solidFill>
                  <a:srgbClr val="002060"/>
                </a:solidFill>
                <a:latin typeface="Arial" panose="020B0604020202020204" pitchFamily="34" charset="0"/>
                <a:ea typeface="Calibri" panose="020F0502020204030204" pitchFamily="34" charset="0"/>
                <a:cs typeface="Times New Roman" panose="02020603050405020304" pitchFamily="18" charset="0"/>
              </a:rPr>
              <a:t>17</a:t>
            </a:r>
            <a:r>
              <a:rPr lang="mn-MN" dirty="0" smtClean="0">
                <a:solidFill>
                  <a:srgbClr val="002060"/>
                </a:solidFill>
                <a:latin typeface="Arial" panose="020B0604020202020204" pitchFamily="34" charset="0"/>
                <a:ea typeface="Calibri" panose="020F0502020204030204" pitchFamily="34" charset="0"/>
                <a:cs typeface="Times New Roman" panose="02020603050405020304" pitchFamily="18" charset="0"/>
              </a:rPr>
              <a:t> </a:t>
            </a:r>
            <a:r>
              <a:rPr lang="mn-MN" dirty="0">
                <a:solidFill>
                  <a:srgbClr val="002060"/>
                </a:solidFill>
                <a:latin typeface="Arial" panose="020B0604020202020204" pitchFamily="34" charset="0"/>
                <a:ea typeface="Calibri" panose="020F0502020204030204" pitchFamily="34" charset="0"/>
                <a:cs typeface="Times New Roman" panose="02020603050405020304" pitchFamily="18" charset="0"/>
              </a:rPr>
              <a:t>стандартын дагуу эхний ээлжинд өгөгдөл бүрдүүлэлт, алдаа шалгалт засварлалт хийсэн </a:t>
            </a:r>
            <a:r>
              <a:rPr lang="en-US" dirty="0" smtClean="0">
                <a:solidFill>
                  <a:srgbClr val="002060"/>
                </a:solidFill>
                <a:latin typeface="Arial" panose="020B0604020202020204" pitchFamily="34" charset="0"/>
                <a:ea typeface="Calibri" panose="020F0502020204030204" pitchFamily="34" charset="0"/>
                <a:cs typeface="Times New Roman" panose="02020603050405020304" pitchFamily="18" charset="0"/>
              </a:rPr>
              <a:t>17 </a:t>
            </a:r>
            <a:r>
              <a:rPr lang="mn-MN" dirty="0" smtClean="0">
                <a:solidFill>
                  <a:srgbClr val="002060"/>
                </a:solidFill>
                <a:latin typeface="Arial" panose="020B0604020202020204" pitchFamily="34" charset="0"/>
                <a:ea typeface="Calibri" panose="020F0502020204030204" pitchFamily="34" charset="0"/>
                <a:cs typeface="Times New Roman" panose="02020603050405020304" pitchFamily="18" charset="0"/>
              </a:rPr>
              <a:t>дэд сангийн өгөгдөл бэлэн болсон, үүнээс  </a:t>
            </a:r>
            <a:r>
              <a:rPr lang="mn-MN" dirty="0">
                <a:solidFill>
                  <a:srgbClr val="002060"/>
                </a:solidFill>
                <a:latin typeface="Arial" panose="020B0604020202020204" pitchFamily="34" charset="0"/>
                <a:ea typeface="Calibri" panose="020F0502020204030204" pitchFamily="34" charset="0"/>
                <a:cs typeface="Times New Roman" panose="02020603050405020304" pitchFamily="18" charset="0"/>
              </a:rPr>
              <a:t>“Өгөгдөл хөрвүүлэх” үйл ажиллагааг гүйцэтгэн мэдээллийн санд оруулахад бэлэн болгоод байна.</a:t>
            </a:r>
            <a:endParaRPr lang="mn-MN"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pic>
        <p:nvPicPr>
          <p:cNvPr id="76" name="Graphic 66" descr="Database">
            <a:extLst>
              <a:ext uri="{FF2B5EF4-FFF2-40B4-BE49-F238E27FC236}">
                <a16:creationId xmlns="" xmlns:a16="http://schemas.microsoft.com/office/drawing/2014/main" id="{C28393B3-2053-41CC-84D7-A0A5A2E0151B}"/>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tretch>
            <a:fillRect/>
          </a:stretch>
        </p:blipFill>
        <p:spPr>
          <a:xfrm>
            <a:off x="6650102" y="3950255"/>
            <a:ext cx="1256220" cy="1256220"/>
          </a:xfrm>
          <a:prstGeom prst="rect">
            <a:avLst/>
          </a:prstGeom>
        </p:spPr>
      </p:pic>
      <p:grpSp>
        <p:nvGrpSpPr>
          <p:cNvPr id="5" name="Group 4"/>
          <p:cNvGrpSpPr/>
          <p:nvPr/>
        </p:nvGrpSpPr>
        <p:grpSpPr>
          <a:xfrm>
            <a:off x="4702121" y="2837656"/>
            <a:ext cx="1739869" cy="3388372"/>
            <a:chOff x="4975106" y="3175407"/>
            <a:chExt cx="1611887" cy="3139128"/>
          </a:xfrm>
        </p:grpSpPr>
        <p:grpSp>
          <p:nvGrpSpPr>
            <p:cNvPr id="74" name="Group 73">
              <a:extLst>
                <a:ext uri="{FF2B5EF4-FFF2-40B4-BE49-F238E27FC236}">
                  <a16:creationId xmlns="" xmlns:a16="http://schemas.microsoft.com/office/drawing/2014/main" id="{4F743B4B-56EE-4C64-A24A-4ED44675B365}"/>
                </a:ext>
              </a:extLst>
            </p:cNvPr>
            <p:cNvGrpSpPr/>
            <p:nvPr/>
          </p:nvGrpSpPr>
          <p:grpSpPr>
            <a:xfrm>
              <a:off x="4975106" y="3175407"/>
              <a:ext cx="444850" cy="3139128"/>
              <a:chOff x="1171354" y="2468796"/>
              <a:chExt cx="444850" cy="3139128"/>
            </a:xfrm>
          </p:grpSpPr>
          <p:pic>
            <p:nvPicPr>
              <p:cNvPr id="45" name="Picture 44">
                <a:extLst>
                  <a:ext uri="{FF2B5EF4-FFF2-40B4-BE49-F238E27FC236}">
                    <a16:creationId xmlns="" xmlns:a16="http://schemas.microsoft.com/office/drawing/2014/main" id="{1724E569-C5FE-4950-8A1B-0FA497897DF0}"/>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79318" y="4716272"/>
                <a:ext cx="433163" cy="433163"/>
              </a:xfrm>
              <a:prstGeom prst="rect">
                <a:avLst/>
              </a:prstGeom>
            </p:spPr>
          </p:pic>
          <p:pic>
            <p:nvPicPr>
              <p:cNvPr id="49" name="Picture 48">
                <a:extLst>
                  <a:ext uri="{FF2B5EF4-FFF2-40B4-BE49-F238E27FC236}">
                    <a16:creationId xmlns="" xmlns:a16="http://schemas.microsoft.com/office/drawing/2014/main" id="{51B4B204-B2CD-4316-A283-852DC26ADAF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79318" y="4270163"/>
                <a:ext cx="433163" cy="433163"/>
              </a:xfrm>
              <a:prstGeom prst="rect">
                <a:avLst/>
              </a:prstGeom>
            </p:spPr>
          </p:pic>
          <p:pic>
            <p:nvPicPr>
              <p:cNvPr id="51" name="Picture 50">
                <a:extLst>
                  <a:ext uri="{FF2B5EF4-FFF2-40B4-BE49-F238E27FC236}">
                    <a16:creationId xmlns="" xmlns:a16="http://schemas.microsoft.com/office/drawing/2014/main" id="{7026B5AD-D6AA-434E-8DBD-8AE4C9B1744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80615" y="3819784"/>
                <a:ext cx="433163" cy="433163"/>
              </a:xfrm>
              <a:prstGeom prst="rect">
                <a:avLst/>
              </a:prstGeom>
            </p:spPr>
          </p:pic>
          <p:pic>
            <p:nvPicPr>
              <p:cNvPr id="53" name="Picture 52">
                <a:extLst>
                  <a:ext uri="{FF2B5EF4-FFF2-40B4-BE49-F238E27FC236}">
                    <a16:creationId xmlns="" xmlns:a16="http://schemas.microsoft.com/office/drawing/2014/main" id="{B1B948A8-A612-4C31-8FE8-8D21ACB79460}"/>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82102" y="3378492"/>
                <a:ext cx="433163" cy="433163"/>
              </a:xfrm>
              <a:prstGeom prst="rect">
                <a:avLst/>
              </a:prstGeom>
            </p:spPr>
          </p:pic>
          <p:pic>
            <p:nvPicPr>
              <p:cNvPr id="55" name="Picture 54">
                <a:extLst>
                  <a:ext uri="{FF2B5EF4-FFF2-40B4-BE49-F238E27FC236}">
                    <a16:creationId xmlns="" xmlns:a16="http://schemas.microsoft.com/office/drawing/2014/main" id="{CAFFCD1B-ACB3-452A-A9E5-A1B60DB5E731}"/>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83041" y="2468796"/>
                <a:ext cx="433163" cy="433163"/>
              </a:xfrm>
              <a:prstGeom prst="rect">
                <a:avLst/>
              </a:prstGeom>
            </p:spPr>
          </p:pic>
          <p:pic>
            <p:nvPicPr>
              <p:cNvPr id="57" name="Picture 56">
                <a:extLst>
                  <a:ext uri="{FF2B5EF4-FFF2-40B4-BE49-F238E27FC236}">
                    <a16:creationId xmlns="" xmlns:a16="http://schemas.microsoft.com/office/drawing/2014/main" id="{5775D0CF-4492-4297-83A5-D95FE2B63490}"/>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174888" y="2927776"/>
                <a:ext cx="433163" cy="433163"/>
              </a:xfrm>
              <a:prstGeom prst="rect">
                <a:avLst/>
              </a:prstGeom>
            </p:spPr>
          </p:pic>
          <p:pic>
            <p:nvPicPr>
              <p:cNvPr id="59" name="Picture 58">
                <a:extLst>
                  <a:ext uri="{FF2B5EF4-FFF2-40B4-BE49-F238E27FC236}">
                    <a16:creationId xmlns="" xmlns:a16="http://schemas.microsoft.com/office/drawing/2014/main" id="{CF81D0FA-B9CF-4F13-B235-E905E01E3865}"/>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71354" y="5174761"/>
                <a:ext cx="433163" cy="433163"/>
              </a:xfrm>
              <a:prstGeom prst="rect">
                <a:avLst/>
              </a:prstGeom>
            </p:spPr>
          </p:pic>
        </p:grpSp>
        <p:cxnSp>
          <p:nvCxnSpPr>
            <p:cNvPr id="78" name="Straight Arrow Connector 77">
              <a:extLst>
                <a:ext uri="{FF2B5EF4-FFF2-40B4-BE49-F238E27FC236}">
                  <a16:creationId xmlns="" xmlns:a16="http://schemas.microsoft.com/office/drawing/2014/main" id="{517F9217-0964-4415-9664-5DD946CD33CE}"/>
                </a:ext>
              </a:extLst>
            </p:cNvPr>
            <p:cNvCxnSpPr>
              <a:cxnSpLocks/>
              <a:stCxn id="55" idx="3"/>
              <a:endCxn id="76" idx="1"/>
            </p:cNvCxnSpPr>
            <p:nvPr/>
          </p:nvCxnSpPr>
          <p:spPr>
            <a:xfrm>
              <a:off x="5419956" y="3391989"/>
              <a:ext cx="1167037" cy="12237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 xmlns:a16="http://schemas.microsoft.com/office/drawing/2014/main" id="{56D28EEF-8C59-459B-9897-F18C43766472}"/>
                </a:ext>
              </a:extLst>
            </p:cNvPr>
            <p:cNvCxnSpPr>
              <a:cxnSpLocks/>
              <a:stCxn id="57" idx="3"/>
              <a:endCxn id="76" idx="1"/>
            </p:cNvCxnSpPr>
            <p:nvPr/>
          </p:nvCxnSpPr>
          <p:spPr>
            <a:xfrm>
              <a:off x="5411803" y="3850969"/>
              <a:ext cx="1175190" cy="7648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 xmlns:a16="http://schemas.microsoft.com/office/drawing/2014/main" id="{89FBDAE1-98E2-4909-99D4-FF24E3ADAF1A}"/>
                </a:ext>
              </a:extLst>
            </p:cNvPr>
            <p:cNvCxnSpPr>
              <a:cxnSpLocks/>
              <a:stCxn id="53" idx="3"/>
              <a:endCxn id="76" idx="1"/>
            </p:cNvCxnSpPr>
            <p:nvPr/>
          </p:nvCxnSpPr>
          <p:spPr>
            <a:xfrm>
              <a:off x="5419017" y="4301685"/>
              <a:ext cx="1167976" cy="31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6" name="Straight Arrow Connector 85">
              <a:extLst>
                <a:ext uri="{FF2B5EF4-FFF2-40B4-BE49-F238E27FC236}">
                  <a16:creationId xmlns="" xmlns:a16="http://schemas.microsoft.com/office/drawing/2014/main" id="{93D3722C-80F4-431E-8E4F-5D735C565323}"/>
                </a:ext>
              </a:extLst>
            </p:cNvPr>
            <p:cNvCxnSpPr>
              <a:cxnSpLocks/>
              <a:stCxn id="51" idx="3"/>
              <a:endCxn id="76" idx="1"/>
            </p:cNvCxnSpPr>
            <p:nvPr/>
          </p:nvCxnSpPr>
          <p:spPr>
            <a:xfrm flipV="1">
              <a:off x="5417530" y="4615784"/>
              <a:ext cx="1169463" cy="1271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9" name="Straight Arrow Connector 88">
              <a:extLst>
                <a:ext uri="{FF2B5EF4-FFF2-40B4-BE49-F238E27FC236}">
                  <a16:creationId xmlns="" xmlns:a16="http://schemas.microsoft.com/office/drawing/2014/main" id="{D3956145-37D3-4537-A4CE-05434271A6C0}"/>
                </a:ext>
              </a:extLst>
            </p:cNvPr>
            <p:cNvCxnSpPr>
              <a:cxnSpLocks/>
              <a:stCxn id="49" idx="3"/>
              <a:endCxn id="76" idx="1"/>
            </p:cNvCxnSpPr>
            <p:nvPr/>
          </p:nvCxnSpPr>
          <p:spPr>
            <a:xfrm flipV="1">
              <a:off x="5416233" y="4615784"/>
              <a:ext cx="1170759" cy="5775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 xmlns:a16="http://schemas.microsoft.com/office/drawing/2014/main" id="{0C1AB1CA-2223-47B0-9C41-3324581E7642}"/>
                </a:ext>
              </a:extLst>
            </p:cNvPr>
            <p:cNvCxnSpPr>
              <a:cxnSpLocks/>
              <a:stCxn id="45" idx="3"/>
              <a:endCxn id="76" idx="1"/>
            </p:cNvCxnSpPr>
            <p:nvPr/>
          </p:nvCxnSpPr>
          <p:spPr>
            <a:xfrm flipV="1">
              <a:off x="5416233" y="4615784"/>
              <a:ext cx="1170759" cy="102368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94">
              <a:extLst>
                <a:ext uri="{FF2B5EF4-FFF2-40B4-BE49-F238E27FC236}">
                  <a16:creationId xmlns="" xmlns:a16="http://schemas.microsoft.com/office/drawing/2014/main" id="{A69CAFDD-A965-4B38-8774-DD790C69D31A}"/>
                </a:ext>
              </a:extLst>
            </p:cNvPr>
            <p:cNvCxnSpPr>
              <a:cxnSpLocks/>
              <a:stCxn id="59" idx="3"/>
            </p:cNvCxnSpPr>
            <p:nvPr/>
          </p:nvCxnSpPr>
          <p:spPr>
            <a:xfrm flipV="1">
              <a:off x="5408269" y="4629834"/>
              <a:ext cx="1117669" cy="14681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pic>
        <p:nvPicPr>
          <p:cNvPr id="44" name="Picture 43">
            <a:extLst>
              <a:ext uri="{FF2B5EF4-FFF2-40B4-BE49-F238E27FC236}">
                <a16:creationId xmlns="" xmlns:a16="http://schemas.microsoft.com/office/drawing/2014/main" id="{0C2269B5-5772-41FD-A145-15869ED26E0B}"/>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l="19904" r="19805"/>
          <a:stretch/>
        </p:blipFill>
        <p:spPr>
          <a:xfrm>
            <a:off x="6734795" y="2919686"/>
            <a:ext cx="1086833" cy="1015404"/>
          </a:xfrm>
          <a:prstGeom prst="rect">
            <a:avLst/>
          </a:prstGeom>
        </p:spPr>
      </p:pic>
      <p:sp>
        <p:nvSpPr>
          <p:cNvPr id="3" name="TextBox 2"/>
          <p:cNvSpPr txBox="1"/>
          <p:nvPr/>
        </p:nvSpPr>
        <p:spPr>
          <a:xfrm>
            <a:off x="1767603" y="2842027"/>
            <a:ext cx="2605521" cy="3647152"/>
          </a:xfrm>
          <a:prstGeom prst="rect">
            <a:avLst/>
          </a:prstGeom>
          <a:noFill/>
        </p:spPr>
        <p:txBody>
          <a:bodyPr wrap="none" rtlCol="0">
            <a:spAutoFit/>
          </a:bodyPr>
          <a:lstStyle/>
          <a:p>
            <a:pPr lvl="0" defTabSz="711200">
              <a:lnSpc>
                <a:spcPct val="150000"/>
              </a:lnSpc>
              <a:spcBef>
                <a:spcPct val="0"/>
              </a:spcBef>
            </a:pPr>
            <a:r>
              <a:rPr lang="mn-MN" sz="1400" dirty="0">
                <a:latin typeface="Times New Roman" panose="02020603050405020304" pitchFamily="18" charset="0"/>
                <a:cs typeface="Times New Roman" panose="02020603050405020304" pitchFamily="18" charset="0"/>
              </a:rPr>
              <a:t>Геодезийн</a:t>
            </a:r>
            <a:r>
              <a:rPr lang="en-US" sz="1400" dirty="0">
                <a:latin typeface="Times New Roman" panose="02020603050405020304" pitchFamily="18" charset="0"/>
                <a:cs typeface="Times New Roman" panose="02020603050405020304" pitchFamily="18" charset="0"/>
              </a:rPr>
              <a:t> </a:t>
            </a:r>
            <a:r>
              <a:rPr lang="mn-MN" sz="1400" dirty="0" smtClean="0">
                <a:latin typeface="Times New Roman" panose="02020603050405020304" pitchFamily="18" charset="0"/>
                <a:cs typeface="Times New Roman" panose="02020603050405020304" pitchFamily="18" charset="0"/>
              </a:rPr>
              <a:t>байнгын цэг тэмдэгт</a:t>
            </a:r>
          </a:p>
          <a:p>
            <a:pPr defTabSz="711200">
              <a:lnSpc>
                <a:spcPct val="150000"/>
              </a:lnSpc>
              <a:spcBef>
                <a:spcPct val="0"/>
              </a:spcBef>
            </a:pPr>
            <a:r>
              <a:rPr lang="mn-MN" altLang="zh-CN" sz="1400" dirty="0">
                <a:latin typeface="Times New Roman" panose="02020603050405020304" pitchFamily="18" charset="0"/>
                <a:cs typeface="Times New Roman" panose="02020603050405020304" pitchFamily="18" charset="0"/>
              </a:rPr>
              <a:t>Хил зааг </a:t>
            </a:r>
            <a:endParaRPr lang="mn-MN" altLang="zh-CN" sz="1400" dirty="0" smtClean="0">
              <a:latin typeface="Times New Roman" panose="02020603050405020304" pitchFamily="18" charset="0"/>
              <a:cs typeface="Times New Roman" panose="02020603050405020304" pitchFamily="18" charset="0"/>
            </a:endParaRPr>
          </a:p>
          <a:p>
            <a:pPr defTabSz="711200">
              <a:lnSpc>
                <a:spcPct val="150000"/>
              </a:lnSpc>
              <a:spcBef>
                <a:spcPct val="0"/>
              </a:spcBef>
            </a:pPr>
            <a:r>
              <a:rPr lang="mn-MN" altLang="zh-CN" sz="1400" dirty="0" smtClean="0">
                <a:latin typeface="Times New Roman" panose="02020603050405020304" pitchFamily="18" charset="0"/>
                <a:cs typeface="Times New Roman" panose="02020603050405020304" pitchFamily="18" charset="0"/>
              </a:rPr>
              <a:t>Барилга</a:t>
            </a:r>
          </a:p>
          <a:p>
            <a:pPr defTabSz="711200">
              <a:lnSpc>
                <a:spcPct val="150000"/>
              </a:lnSpc>
              <a:spcBef>
                <a:spcPct val="0"/>
              </a:spcBef>
            </a:pPr>
            <a:r>
              <a:rPr lang="mn-MN" altLang="zh-CN" sz="1400" dirty="0" smtClean="0">
                <a:latin typeface="Times New Roman" panose="02020603050405020304" pitchFamily="18" charset="0"/>
                <a:cs typeface="Times New Roman" panose="02020603050405020304" pitchFamily="18" charset="0"/>
              </a:rPr>
              <a:t>Өндөржилт</a:t>
            </a:r>
          </a:p>
          <a:p>
            <a:pPr defTabSz="711200">
              <a:lnSpc>
                <a:spcPct val="150000"/>
              </a:lnSpc>
              <a:spcBef>
                <a:spcPct val="0"/>
              </a:spcBef>
            </a:pPr>
            <a:r>
              <a:rPr lang="mn-MN" altLang="zh-CN" sz="1400" dirty="0">
                <a:latin typeface="Times New Roman" panose="02020603050405020304" pitchFamily="18" charset="0"/>
                <a:cs typeface="Times New Roman" panose="02020603050405020304" pitchFamily="18" charset="0"/>
              </a:rPr>
              <a:t>Газар зүйн </a:t>
            </a:r>
            <a:r>
              <a:rPr lang="mn-MN" altLang="zh-CN" sz="1400" dirty="0" smtClean="0">
                <a:latin typeface="Times New Roman" panose="02020603050405020304" pitchFamily="18" charset="0"/>
                <a:cs typeface="Times New Roman" panose="02020603050405020304" pitchFamily="18" charset="0"/>
              </a:rPr>
              <a:t>нэр</a:t>
            </a:r>
          </a:p>
          <a:p>
            <a:pPr defTabSz="711200">
              <a:lnSpc>
                <a:spcPct val="150000"/>
              </a:lnSpc>
              <a:spcBef>
                <a:spcPct val="0"/>
              </a:spcBef>
            </a:pPr>
            <a:r>
              <a:rPr lang="mn-MN" altLang="zh-CN" sz="1400" dirty="0" smtClean="0">
                <a:latin typeface="Times New Roman" panose="02020603050405020304" pitchFamily="18" charset="0"/>
                <a:cs typeface="Times New Roman" panose="02020603050405020304" pitchFamily="18" charset="0"/>
              </a:rPr>
              <a:t>Газар ашиглалт</a:t>
            </a:r>
          </a:p>
          <a:p>
            <a:pPr defTabSz="711200">
              <a:lnSpc>
                <a:spcPct val="150000"/>
              </a:lnSpc>
              <a:spcBef>
                <a:spcPct val="0"/>
              </a:spcBef>
            </a:pPr>
            <a:r>
              <a:rPr lang="mn-MN" altLang="zh-CN" sz="1400" dirty="0" smtClean="0">
                <a:latin typeface="Times New Roman" panose="02020603050405020304" pitchFamily="18" charset="0"/>
                <a:cs typeface="Times New Roman" panose="02020603050405020304" pitchFamily="18" charset="0"/>
              </a:rPr>
              <a:t>Газрын бүрхэвч</a:t>
            </a:r>
          </a:p>
          <a:p>
            <a:pPr defTabSz="711200">
              <a:lnSpc>
                <a:spcPct val="150000"/>
              </a:lnSpc>
              <a:spcBef>
                <a:spcPct val="0"/>
              </a:spcBef>
            </a:pPr>
            <a:r>
              <a:rPr lang="mn-MN" altLang="zh-CN" sz="1400" dirty="0" smtClean="0">
                <a:latin typeface="Times New Roman" panose="02020603050405020304" pitchFamily="18" charset="0"/>
                <a:cs typeface="Times New Roman" panose="02020603050405020304" pitchFamily="18" charset="0"/>
              </a:rPr>
              <a:t>Тээврийн </a:t>
            </a:r>
            <a:r>
              <a:rPr lang="mn-MN" altLang="zh-CN" sz="1400" dirty="0">
                <a:latin typeface="Times New Roman" panose="02020603050405020304" pitchFamily="18" charset="0"/>
                <a:cs typeface="Times New Roman" panose="02020603050405020304" pitchFamily="18" charset="0"/>
              </a:rPr>
              <a:t>сүлжээ </a:t>
            </a:r>
            <a:endParaRPr lang="mn-MN" altLang="zh-CN" sz="1400" dirty="0" smtClean="0">
              <a:latin typeface="Times New Roman" panose="02020603050405020304" pitchFamily="18" charset="0"/>
              <a:cs typeface="Times New Roman" panose="02020603050405020304" pitchFamily="18" charset="0"/>
            </a:endParaRPr>
          </a:p>
          <a:p>
            <a:pPr defTabSz="711200">
              <a:lnSpc>
                <a:spcPct val="150000"/>
              </a:lnSpc>
              <a:spcBef>
                <a:spcPct val="0"/>
              </a:spcBef>
            </a:pPr>
            <a:r>
              <a:rPr lang="mn-MN" altLang="zh-CN" sz="1400" dirty="0">
                <a:latin typeface="Times New Roman" panose="02020603050405020304" pitchFamily="18" charset="0"/>
                <a:cs typeface="Times New Roman" panose="02020603050405020304" pitchFamily="18" charset="0"/>
              </a:rPr>
              <a:t>Ус зүйн </a:t>
            </a:r>
            <a:r>
              <a:rPr lang="mn-MN" altLang="zh-CN" sz="1400" dirty="0" smtClean="0">
                <a:latin typeface="Times New Roman" panose="02020603050405020304" pitchFamily="18" charset="0"/>
                <a:cs typeface="Times New Roman" panose="02020603050405020304" pitchFamily="18" charset="0"/>
              </a:rPr>
              <a:t>мэдээлэл</a:t>
            </a:r>
          </a:p>
          <a:p>
            <a:pPr defTabSz="711200">
              <a:lnSpc>
                <a:spcPct val="150000"/>
              </a:lnSpc>
              <a:spcBef>
                <a:spcPct val="0"/>
              </a:spcBef>
            </a:pPr>
            <a:r>
              <a:rPr lang="mn-MN" altLang="zh-CN" sz="1400" dirty="0" smtClean="0">
                <a:latin typeface="Times New Roman" panose="02020603050405020304" pitchFamily="18" charset="0"/>
                <a:cs typeface="Times New Roman" panose="02020603050405020304" pitchFamily="18" charset="0"/>
              </a:rPr>
              <a:t>Дэд бүтэц</a:t>
            </a:r>
          </a:p>
          <a:p>
            <a:pPr defTabSz="711200">
              <a:lnSpc>
                <a:spcPct val="150000"/>
              </a:lnSpc>
              <a:spcBef>
                <a:spcPct val="0"/>
              </a:spcBef>
            </a:pPr>
            <a:r>
              <a:rPr lang="mn-MN" sz="1400" dirty="0" smtClean="0">
                <a:latin typeface="Times New Roman" panose="02020603050405020304" pitchFamily="18" charset="0"/>
                <a:cs typeface="Times New Roman" panose="02020603050405020304" pitchFamily="18" charset="0"/>
              </a:rPr>
              <a:t>Түүх соёлын дурсгалт газар</a:t>
            </a:r>
            <a:endParaRPr lang="en-US" sz="1400" dirty="0">
              <a:latin typeface="Times New Roman" panose="02020603050405020304" pitchFamily="18" charset="0"/>
              <a:cs typeface="Times New Roman" panose="02020603050405020304" pitchFamily="18" charset="0"/>
            </a:endParaRPr>
          </a:p>
        </p:txBody>
      </p:sp>
      <p:pic>
        <p:nvPicPr>
          <p:cNvPr id="68" name="Picture 67">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38248" y="3549343"/>
            <a:ext cx="2006508" cy="1387311"/>
          </a:xfrm>
          <a:prstGeom prst="rect">
            <a:avLst/>
          </a:prstGeom>
        </p:spPr>
      </p:pic>
      <p:sp>
        <p:nvSpPr>
          <p:cNvPr id="4" name="Right Arrow 3"/>
          <p:cNvSpPr/>
          <p:nvPr/>
        </p:nvSpPr>
        <p:spPr>
          <a:xfrm>
            <a:off x="8067733" y="4333017"/>
            <a:ext cx="337751" cy="34895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mn-MN"/>
          </a:p>
        </p:txBody>
      </p:sp>
      <p:pic>
        <p:nvPicPr>
          <p:cNvPr id="85" name="Picture 84">
            <a:extLst>
              <a:ext uri="{FF2B5EF4-FFF2-40B4-BE49-F238E27FC236}">
                <a16:creationId xmlns="" xmlns:a16="http://schemas.microsoft.com/office/drawing/2014/main" id="{CF81D0FA-B9CF-4F13-B235-E905E01E3865}"/>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710716" y="6254931"/>
            <a:ext cx="467556" cy="467556"/>
          </a:xfrm>
          <a:prstGeom prst="rect">
            <a:avLst/>
          </a:prstGeom>
        </p:spPr>
      </p:pic>
      <p:cxnSp>
        <p:nvCxnSpPr>
          <p:cNvPr id="87" name="Straight Arrow Connector 86">
            <a:extLst>
              <a:ext uri="{FF2B5EF4-FFF2-40B4-BE49-F238E27FC236}">
                <a16:creationId xmlns="" xmlns:a16="http://schemas.microsoft.com/office/drawing/2014/main" id="{A69CAFDD-A965-4B38-8774-DD790C69D31A}"/>
              </a:ext>
            </a:extLst>
          </p:cNvPr>
          <p:cNvCxnSpPr>
            <a:cxnSpLocks/>
            <a:stCxn id="85" idx="3"/>
          </p:cNvCxnSpPr>
          <p:nvPr/>
        </p:nvCxnSpPr>
        <p:spPr>
          <a:xfrm flipV="1">
            <a:off x="5178272" y="4378424"/>
            <a:ext cx="1263716" cy="21102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3" name="Rectangle 42"/>
          <p:cNvSpPr/>
          <p:nvPr/>
        </p:nvSpPr>
        <p:spPr>
          <a:xfrm>
            <a:off x="6650102" y="5982743"/>
            <a:ext cx="4780468" cy="646331"/>
          </a:xfrm>
          <a:prstGeom prst="rect">
            <a:avLst/>
          </a:prstGeom>
        </p:spPr>
        <p:txBody>
          <a:bodyPr wrap="square">
            <a:spAutoFit/>
          </a:bodyPr>
          <a:lstStyle/>
          <a:p>
            <a:pPr algn="just"/>
            <a:r>
              <a:rPr lang="mn-MN" dirty="0" smtClean="0">
                <a:solidFill>
                  <a:srgbClr val="002060"/>
                </a:solidFill>
                <a:latin typeface="Arial" panose="020B0604020202020204" pitchFamily="34" charset="0"/>
                <a:ea typeface="Calibri" panose="020F0502020204030204" pitchFamily="34" charset="0"/>
                <a:cs typeface="Times New Roman" panose="02020603050405020304" pitchFamily="18" charset="0"/>
              </a:rPr>
              <a:t>Стандартын төсөлтэй уялдаж өгөгдлийн санд орох бүтэц, атрибут өөрчлөгдөнө.</a:t>
            </a:r>
            <a:endParaRPr lang="en-US" dirty="0"/>
          </a:p>
        </p:txBody>
      </p:sp>
    </p:spTree>
    <p:extLst>
      <p:ext uri="{BB962C8B-B14F-4D97-AF65-F5344CB8AC3E}">
        <p14:creationId xmlns:p14="http://schemas.microsoft.com/office/powerpoint/2010/main" val="13485354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12"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59761" y="3878587"/>
              <a:ext cx="581067" cy="581067"/>
            </a:xfrm>
            <a:prstGeom prst="rect">
              <a:avLst/>
            </a:prstGeom>
          </p:spPr>
        </p:pic>
        <p:grpSp>
          <p:nvGrpSpPr>
            <p:cNvPr id="13" name="Group 12">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4" name="Oval 13">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5"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9264298" y="2164171"/>
                <a:ext cx="198879" cy="198879"/>
              </a:xfrm>
              <a:prstGeom prst="rect">
                <a:avLst/>
              </a:prstGeom>
            </p:spPr>
          </p:pic>
        </p:grpSp>
      </p:grpSp>
      <p:grpSp>
        <p:nvGrpSpPr>
          <p:cNvPr id="16" name="Group 15">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7"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549045" y="3552556"/>
              <a:ext cx="417519" cy="417519"/>
            </a:xfrm>
            <a:prstGeom prst="rect">
              <a:avLst/>
            </a:prstGeom>
          </p:spPr>
        </p:pic>
        <p:pic>
          <p:nvPicPr>
            <p:cNvPr id="18"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8011" y="3552556"/>
              <a:ext cx="417519" cy="417519"/>
            </a:xfrm>
            <a:prstGeom prst="rect">
              <a:avLst/>
            </a:prstGeom>
          </p:spPr>
        </p:pic>
        <p:pic>
          <p:nvPicPr>
            <p:cNvPr id="19"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88528" y="3755310"/>
              <a:ext cx="417518" cy="417520"/>
            </a:xfrm>
            <a:prstGeom prst="rect">
              <a:avLst/>
            </a:prstGeom>
          </p:spPr>
        </p:pic>
        <p:cxnSp>
          <p:nvCxnSpPr>
            <p:cNvPr id="20" name="Straight Connector 19">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5" name="Picture 24">
            <a:extLst>
              <a:ext uri="{FF2B5EF4-FFF2-40B4-BE49-F238E27FC236}">
                <a16:creationId xmlns="" xmlns:a16="http://schemas.microsoft.com/office/drawing/2014/main" id="{5B4BA0FC-0FB8-4E8C-BBB8-FB2EC944979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6" name="Picture 25">
            <a:extLst>
              <a:ext uri="{FF2B5EF4-FFF2-40B4-BE49-F238E27FC236}">
                <a16:creationId xmlns="" xmlns:a16="http://schemas.microsoft.com/office/drawing/2014/main" id="{46C29F1E-A5D9-49C5-86CA-B956C80B50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7" name="Picture 26">
            <a:extLst>
              <a:ext uri="{FF2B5EF4-FFF2-40B4-BE49-F238E27FC236}">
                <a16:creationId xmlns="" xmlns:a16="http://schemas.microsoft.com/office/drawing/2014/main" id="{AA6A7A6C-2FC9-496F-8F72-29B9D1C62C6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8"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290088" y="6245614"/>
            <a:ext cx="457200" cy="457200"/>
          </a:xfrm>
          <a:prstGeom prst="rect">
            <a:avLst/>
          </a:prstGeom>
        </p:spPr>
      </p:pic>
      <p:pic>
        <p:nvPicPr>
          <p:cNvPr id="29"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8"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83643" y="3168712"/>
            <a:ext cx="470090" cy="470090"/>
          </a:xfrm>
          <a:prstGeom prst="rect">
            <a:avLst/>
          </a:prstGeom>
        </p:spPr>
      </p:pic>
      <p:pic>
        <p:nvPicPr>
          <p:cNvPr id="30"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241895" y="5452003"/>
            <a:ext cx="553586" cy="553586"/>
          </a:xfrm>
          <a:prstGeom prst="rect">
            <a:avLst/>
          </a:prstGeom>
        </p:spPr>
      </p:pic>
      <p:grpSp>
        <p:nvGrpSpPr>
          <p:cNvPr id="31" name="Group 30">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32"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59761" y="4668997"/>
              <a:ext cx="612460" cy="612460"/>
            </a:xfrm>
            <a:prstGeom prst="rect">
              <a:avLst/>
            </a:prstGeom>
          </p:spPr>
        </p:pic>
        <p:grpSp>
          <p:nvGrpSpPr>
            <p:cNvPr id="33" name="Group 32">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4" name="Oval 33">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5"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6" name="Group 35">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7" name="Straight Connector 36">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43" name="Straight Connector 42">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6" name="Rectangle 45"/>
          <p:cNvSpPr/>
          <p:nvPr/>
        </p:nvSpPr>
        <p:spPr>
          <a:xfrm>
            <a:off x="1035782" y="543562"/>
            <a:ext cx="10421331" cy="646331"/>
          </a:xfrm>
          <a:prstGeom prst="rect">
            <a:avLst/>
          </a:prstGeom>
        </p:spPr>
        <p:txBody>
          <a:bodyPr wrap="square">
            <a:spAutoFit/>
          </a:bodyPr>
          <a:lstStyle/>
          <a:p>
            <a:pPr algn="just">
              <a:buSzPts val="900"/>
              <a:tabLst>
                <a:tab pos="101436" algn="l"/>
              </a:tabLst>
            </a:pPr>
            <a:r>
              <a:rPr lang="en-US" dirty="0">
                <a:solidFill>
                  <a:srgbClr val="002060"/>
                </a:solidFill>
                <a:latin typeface="Arial" panose="020B0604020202020204" pitchFamily="34" charset="0"/>
                <a:cs typeface="Arial" panose="020B0604020202020204" pitchFamily="34" charset="0"/>
              </a:rPr>
              <a:t>A. </a:t>
            </a:r>
            <a:r>
              <a:rPr lang="mn-MN" dirty="0">
                <a:solidFill>
                  <a:srgbClr val="002060"/>
                </a:solidFill>
                <a:latin typeface="Arial" panose="020B0604020202020204" pitchFamily="34" charset="0"/>
                <a:cs typeface="Arial" panose="020B0604020202020204" pitchFamily="34" charset="0"/>
              </a:rPr>
              <a:t>Өгөгдлийн сан удирдах тогтолцоог шинэчлэн зохион байгуулах, орон зайн өгөгдөл, мэдээллийг бүрдүүлэх системийг байгуулах</a:t>
            </a:r>
          </a:p>
        </p:txBody>
      </p:sp>
      <p:sp>
        <p:nvSpPr>
          <p:cNvPr id="47" name="Rectangle 46">
            <a:extLst>
              <a:ext uri="{FF2B5EF4-FFF2-40B4-BE49-F238E27FC236}">
                <a16:creationId xmlns="" xmlns:a16="http://schemas.microsoft.com/office/drawing/2014/main" id="{EE5AAB0D-72B3-4820-8A7F-430FA3D51F1A}"/>
              </a:ext>
            </a:extLst>
          </p:cNvPr>
          <p:cNvSpPr/>
          <p:nvPr/>
        </p:nvSpPr>
        <p:spPr>
          <a:xfrm>
            <a:off x="933809" y="6833"/>
            <a:ext cx="10523305" cy="461665"/>
          </a:xfrm>
          <a:prstGeom prst="rect">
            <a:avLst/>
          </a:prstGeom>
        </p:spPr>
        <p:txBody>
          <a:bodyPr wrap="square">
            <a:spAutoFit/>
          </a:bodyPr>
          <a:lstStyle/>
          <a:p>
            <a:pPr marR="0" lvl="1">
              <a:spcBef>
                <a:spcPts val="0"/>
              </a:spcBef>
              <a:spcAft>
                <a:spcPts val="800"/>
              </a:spcAft>
            </a:pP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Ажлын явц</a:t>
            </a:r>
            <a:endParaRPr lang="mn-MN" sz="24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8" name="Rectangle 47"/>
          <p:cNvSpPr/>
          <p:nvPr/>
        </p:nvSpPr>
        <p:spPr>
          <a:xfrm>
            <a:off x="1120418" y="1271868"/>
            <a:ext cx="10421331" cy="383823"/>
          </a:xfrm>
          <a:prstGeom prst="rect">
            <a:avLst/>
          </a:prstGeom>
        </p:spPr>
        <p:txBody>
          <a:bodyPr wrap="square">
            <a:spAutoFit/>
          </a:bodyPr>
          <a:lstStyle/>
          <a:p>
            <a:pPr algn="just">
              <a:lnSpc>
                <a:spcPct val="115000"/>
              </a:lnSpc>
              <a:spcBef>
                <a:spcPts val="1200"/>
              </a:spcBef>
              <a:spcAft>
                <a:spcPts val="800"/>
              </a:spcAft>
            </a:pPr>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Өгөгдөл бүрдүүлэлт:</a:t>
            </a:r>
            <a:endParaRPr lang="mn-MN" dirty="0">
              <a:latin typeface="Arial" panose="020B0604020202020204" pitchFamily="34" charset="0"/>
              <a:ea typeface="Calibri" panose="020F0502020204030204" pitchFamily="34" charset="0"/>
              <a:cs typeface="Arial" panose="020B0604020202020204" pitchFamily="34" charset="0"/>
            </a:endParaRPr>
          </a:p>
        </p:txBody>
      </p:sp>
      <p:grpSp>
        <p:nvGrpSpPr>
          <p:cNvPr id="74" name="Group 73"/>
          <p:cNvGrpSpPr/>
          <p:nvPr/>
        </p:nvGrpSpPr>
        <p:grpSpPr>
          <a:xfrm>
            <a:off x="5726982" y="1816256"/>
            <a:ext cx="6081389" cy="4672944"/>
            <a:chOff x="5726982" y="1816256"/>
            <a:chExt cx="6081389" cy="4672944"/>
          </a:xfrm>
        </p:grpSpPr>
        <p:pic>
          <p:nvPicPr>
            <p:cNvPr id="2" name="image12.png"/>
            <p:cNvPicPr/>
            <p:nvPr/>
          </p:nvPicPr>
          <p:blipFill>
            <a:blip r:embed="rId23" cstate="print">
              <a:extLst>
                <a:ext uri="{28A0092B-C50C-407E-A947-70E740481C1C}">
                  <a14:useLocalDpi xmlns:a14="http://schemas.microsoft.com/office/drawing/2010/main" val="0"/>
                </a:ext>
              </a:extLst>
            </a:blip>
            <a:stretch>
              <a:fillRect/>
            </a:stretch>
          </p:blipFill>
          <p:spPr>
            <a:xfrm>
              <a:off x="5726982" y="1816256"/>
              <a:ext cx="6081389" cy="4660832"/>
            </a:xfrm>
            <a:prstGeom prst="rect">
              <a:avLst/>
            </a:prstGeom>
            <a:ln>
              <a:noFill/>
            </a:ln>
            <a:effectLst>
              <a:outerShdw blurRad="292100" dist="139700" dir="2700000" algn="tl" rotWithShape="0">
                <a:srgbClr val="333333">
                  <a:alpha val="65000"/>
                </a:srgbClr>
              </a:outerShdw>
            </a:effectLst>
          </p:spPr>
        </p:pic>
        <p:sp>
          <p:nvSpPr>
            <p:cNvPr id="55" name="Rectangle 54"/>
            <p:cNvSpPr/>
            <p:nvPr/>
          </p:nvSpPr>
          <p:spPr>
            <a:xfrm>
              <a:off x="7546355" y="5640026"/>
              <a:ext cx="988132" cy="837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12.png"/>
            <p:cNvPicPr/>
            <p:nvPr/>
          </p:nvPicPr>
          <p:blipFill rotWithShape="1">
            <a:blip r:embed="rId23" cstate="print">
              <a:extLst>
                <a:ext uri="{28A0092B-C50C-407E-A947-70E740481C1C}">
                  <a14:useLocalDpi xmlns:a14="http://schemas.microsoft.com/office/drawing/2010/main" val="0"/>
                </a:ext>
              </a:extLst>
            </a:blip>
            <a:srcRect l="31369" t="83250" r="55557"/>
            <a:stretch/>
          </p:blipFill>
          <p:spPr>
            <a:xfrm>
              <a:off x="6706946" y="5698116"/>
              <a:ext cx="795094" cy="780690"/>
            </a:xfrm>
            <a:prstGeom prst="rect">
              <a:avLst/>
            </a:prstGeom>
            <a:ln/>
          </p:spPr>
        </p:pic>
        <p:pic>
          <p:nvPicPr>
            <p:cNvPr id="9" name="Picture 8"/>
            <p:cNvPicPr>
              <a:picLocks noChangeAspect="1"/>
            </p:cNvPicPr>
            <p:nvPr/>
          </p:nvPicPr>
          <p:blipFill>
            <a:blip r:embed="rId24"/>
            <a:stretch>
              <a:fillRect/>
            </a:stretch>
          </p:blipFill>
          <p:spPr>
            <a:xfrm>
              <a:off x="7454213" y="5956793"/>
              <a:ext cx="738151" cy="532407"/>
            </a:xfrm>
            <a:prstGeom prst="rect">
              <a:avLst/>
            </a:prstGeom>
          </p:spPr>
        </p:pic>
        <p:pic>
          <p:nvPicPr>
            <p:cNvPr id="49" name="Picture 48"/>
            <p:cNvPicPr>
              <a:picLocks noChangeAspect="1"/>
            </p:cNvPicPr>
            <p:nvPr/>
          </p:nvPicPr>
          <p:blipFill>
            <a:blip r:embed="rId25"/>
            <a:stretch>
              <a:fillRect/>
            </a:stretch>
          </p:blipFill>
          <p:spPr>
            <a:xfrm>
              <a:off x="8213494" y="5994851"/>
              <a:ext cx="446603" cy="441767"/>
            </a:xfrm>
            <a:prstGeom prst="rect">
              <a:avLst/>
            </a:prstGeom>
          </p:spPr>
        </p:pic>
        <p:sp>
          <p:nvSpPr>
            <p:cNvPr id="56" name="Rectangle 55"/>
            <p:cNvSpPr/>
            <p:nvPr/>
          </p:nvSpPr>
          <p:spPr>
            <a:xfrm>
              <a:off x="7389378" y="5773635"/>
              <a:ext cx="1568573" cy="92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stCxn id="56" idx="1"/>
            </p:cNvCxnSpPr>
            <p:nvPr/>
          </p:nvCxnSpPr>
          <p:spPr>
            <a:xfrm>
              <a:off x="7389378" y="5819701"/>
              <a:ext cx="1568573" cy="1290"/>
            </a:xfrm>
            <a:prstGeom prst="line">
              <a:avLst/>
            </a:prstGeom>
            <a:ln w="1587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838908" y="5858348"/>
              <a:ext cx="0" cy="96556"/>
            </a:xfrm>
            <a:prstGeom prst="line">
              <a:avLst/>
            </a:prstGeom>
            <a:ln w="95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444124" y="5867279"/>
              <a:ext cx="0" cy="96556"/>
            </a:xfrm>
            <a:prstGeom prst="line">
              <a:avLst/>
            </a:prstGeom>
            <a:ln w="9525">
              <a:solidFill>
                <a:srgbClr val="92D050"/>
              </a:solidFill>
            </a:ln>
          </p:spPr>
          <p:style>
            <a:lnRef idx="1">
              <a:schemeClr val="accent1"/>
            </a:lnRef>
            <a:fillRef idx="0">
              <a:schemeClr val="accent1"/>
            </a:fillRef>
            <a:effectRef idx="0">
              <a:schemeClr val="accent1"/>
            </a:effectRef>
            <a:fontRef idx="minor">
              <a:schemeClr val="tx1"/>
            </a:fontRef>
          </p:style>
        </p:cxnSp>
      </p:grpSp>
      <p:graphicFrame>
        <p:nvGraphicFramePr>
          <p:cNvPr id="5" name="Table 4"/>
          <p:cNvGraphicFramePr>
            <a:graphicFrameLocks noGrp="1"/>
          </p:cNvGraphicFramePr>
          <p:nvPr>
            <p:extLst>
              <p:ext uri="{D42A27DB-BD31-4B8C-83A1-F6EECF244321}">
                <p14:modId xmlns:p14="http://schemas.microsoft.com/office/powerpoint/2010/main" val="1830112056"/>
              </p:ext>
            </p:extLst>
          </p:nvPr>
        </p:nvGraphicFramePr>
        <p:xfrm>
          <a:off x="1240971" y="2008315"/>
          <a:ext cx="4294855" cy="3211328"/>
        </p:xfrm>
        <a:graphic>
          <a:graphicData uri="http://schemas.openxmlformats.org/drawingml/2006/table">
            <a:tbl>
              <a:tblPr>
                <a:solidFill>
                  <a:srgbClr val="FF6600"/>
                </a:solidFill>
              </a:tblPr>
              <a:tblGrid>
                <a:gridCol w="261682"/>
                <a:gridCol w="2250465"/>
                <a:gridCol w="657476"/>
                <a:gridCol w="1125232"/>
              </a:tblGrid>
              <a:tr h="196411">
                <a:tc>
                  <a:txBody>
                    <a:bodyPr/>
                    <a:lstStyle/>
                    <a:p>
                      <a:pPr algn="ctr" fontAlgn="ctr"/>
                      <a:r>
                        <a:rPr lang="mn-MN" sz="1100" b="1" i="0" u="none" strike="noStrike" dirty="0">
                          <a:solidFill>
                            <a:srgbClr val="000000"/>
                          </a:solidFill>
                          <a:effectLst/>
                          <a:latin typeface="Arial" panose="020B0604020202020204" pitchFamily="34" charset="0"/>
                        </a:rPr>
                        <a:t>д/д</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ctr"/>
                      <a:r>
                        <a:rPr lang="mn-MN" sz="1100" b="1" i="0" u="none" strike="noStrike" dirty="0">
                          <a:solidFill>
                            <a:srgbClr val="000000"/>
                          </a:solidFill>
                          <a:effectLst/>
                          <a:latin typeface="Arial" panose="020B0604020202020204" pitchFamily="34" charset="0"/>
                        </a:rPr>
                        <a:t>Дэд сан</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mn-MN" sz="1100" b="1" i="0" u="none" strike="noStrike">
                          <a:solidFill>
                            <a:srgbClr val="000000"/>
                          </a:solidFill>
                          <a:effectLst/>
                          <a:latin typeface="Arial" panose="020B0604020202020204" pitchFamily="34" charset="0"/>
                        </a:rPr>
                        <a:t>ангилал</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mn-MN" sz="1100" b="1" i="0" u="none" strike="noStrike">
                          <a:solidFill>
                            <a:srgbClr val="000000"/>
                          </a:solidFill>
                          <a:effectLst/>
                          <a:latin typeface="Arial" panose="020B0604020202020204" pitchFamily="34" charset="0"/>
                        </a:rPr>
                        <a:t>хүлээн авсан</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6591">
                <a:tc>
                  <a:txBody>
                    <a:bodyPr/>
                    <a:lstStyle/>
                    <a:p>
                      <a:pPr algn="r" fontAlgn="b"/>
                      <a:r>
                        <a:rPr lang="en-US" sz="1100" b="0" i="0" u="none" strike="noStrike">
                          <a:solidFill>
                            <a:srgbClr val="000000"/>
                          </a:solidFill>
                          <a:effectLst/>
                          <a:latin typeface="Arial" panose="020B0604020202020204" pitchFamily="34" charset="0"/>
                        </a:rPr>
                        <a:t>1</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dirty="0">
                          <a:solidFill>
                            <a:srgbClr val="000000"/>
                          </a:solidFill>
                          <a:effectLst/>
                          <a:latin typeface="Arial" panose="020B0604020202020204" pitchFamily="34" charset="0"/>
                        </a:rPr>
                        <a:t>Геодезийн байнгын цэг тэмдэгт</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7</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Arial" panose="020B0604020202020204" pitchFamily="34" charset="0"/>
                        </a:rPr>
                        <a:t>+</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6591">
                <a:tc>
                  <a:txBody>
                    <a:bodyPr/>
                    <a:lstStyle/>
                    <a:p>
                      <a:pPr algn="r" fontAlgn="b"/>
                      <a:r>
                        <a:rPr lang="en-US" sz="1100" b="0" i="0" u="none" strike="noStrike">
                          <a:solidFill>
                            <a:srgbClr val="000000"/>
                          </a:solidFill>
                          <a:effectLst/>
                          <a:latin typeface="Arial" panose="020B0604020202020204" pitchFamily="34" charset="0"/>
                        </a:rPr>
                        <a:t>2</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dirty="0">
                          <a:solidFill>
                            <a:srgbClr val="000000"/>
                          </a:solidFill>
                          <a:effectLst/>
                          <a:latin typeface="Arial" panose="020B0604020202020204" pitchFamily="34" charset="0"/>
                        </a:rPr>
                        <a:t>Хил зааг</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2</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Arial" panose="020B0604020202020204" pitchFamily="34" charset="0"/>
                        </a:rPr>
                        <a:t>+</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6591">
                <a:tc>
                  <a:txBody>
                    <a:bodyPr/>
                    <a:lstStyle/>
                    <a:p>
                      <a:pPr algn="r" fontAlgn="b"/>
                      <a:r>
                        <a:rPr lang="en-US" sz="1100" b="0" i="0" u="none" strike="noStrike">
                          <a:solidFill>
                            <a:srgbClr val="000000"/>
                          </a:solidFill>
                          <a:effectLst/>
                          <a:latin typeface="Arial" panose="020B0604020202020204" pitchFamily="34" charset="0"/>
                        </a:rPr>
                        <a:t>3</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dirty="0">
                          <a:solidFill>
                            <a:srgbClr val="000000"/>
                          </a:solidFill>
                          <a:effectLst/>
                          <a:latin typeface="Arial" panose="020B0604020202020204" pitchFamily="34" charset="0"/>
                        </a:rPr>
                        <a:t>Байр зүй</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4</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Arial" panose="020B0604020202020204" pitchFamily="34" charset="0"/>
                        </a:rPr>
                        <a:t>+</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6591">
                <a:tc>
                  <a:txBody>
                    <a:bodyPr/>
                    <a:lstStyle/>
                    <a:p>
                      <a:pPr algn="r" fontAlgn="b"/>
                      <a:r>
                        <a:rPr lang="en-US" sz="1100" b="0" i="0" u="none" strike="noStrike">
                          <a:solidFill>
                            <a:srgbClr val="000000"/>
                          </a:solidFill>
                          <a:effectLst/>
                          <a:latin typeface="Arial" panose="020B0604020202020204" pitchFamily="34" charset="0"/>
                        </a:rPr>
                        <a:t>4</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dirty="0">
                          <a:solidFill>
                            <a:srgbClr val="000000"/>
                          </a:solidFill>
                          <a:effectLst/>
                          <a:latin typeface="Arial" panose="020B0604020202020204" pitchFamily="34" charset="0"/>
                        </a:rPr>
                        <a:t>Хаяг</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1</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Arial" panose="020B0604020202020204" pitchFamily="34" charset="0"/>
                        </a:rPr>
                        <a:t> </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66"/>
                    </a:solidFill>
                  </a:tcPr>
                </a:tc>
              </a:tr>
              <a:tr h="186591">
                <a:tc>
                  <a:txBody>
                    <a:bodyPr/>
                    <a:lstStyle/>
                    <a:p>
                      <a:pPr algn="r" fontAlgn="b"/>
                      <a:r>
                        <a:rPr lang="en-US" sz="1100" b="0" i="0" u="none" strike="noStrike">
                          <a:solidFill>
                            <a:srgbClr val="000000"/>
                          </a:solidFill>
                          <a:effectLst/>
                          <a:latin typeface="Arial" panose="020B0604020202020204" pitchFamily="34" charset="0"/>
                        </a:rPr>
                        <a:t>5</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dirty="0">
                          <a:solidFill>
                            <a:srgbClr val="000000"/>
                          </a:solidFill>
                          <a:effectLst/>
                          <a:latin typeface="Arial" panose="020B0604020202020204" pitchFamily="34" charset="0"/>
                        </a:rPr>
                        <a:t>Барилга</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2</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Arial" panose="020B0604020202020204" pitchFamily="34" charset="0"/>
                        </a:rPr>
                        <a:t>+</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6591">
                <a:tc>
                  <a:txBody>
                    <a:bodyPr/>
                    <a:lstStyle/>
                    <a:p>
                      <a:pPr algn="r" fontAlgn="b"/>
                      <a:r>
                        <a:rPr lang="en-US" sz="1100" b="0" i="0" u="none" strike="noStrike">
                          <a:solidFill>
                            <a:srgbClr val="000000"/>
                          </a:solidFill>
                          <a:effectLst/>
                          <a:latin typeface="Arial" panose="020B0604020202020204" pitchFamily="34" charset="0"/>
                        </a:rPr>
                        <a:t>6</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dirty="0">
                          <a:solidFill>
                            <a:srgbClr val="000000"/>
                          </a:solidFill>
                          <a:effectLst/>
                          <a:latin typeface="Arial" panose="020B0604020202020204" pitchFamily="34" charset="0"/>
                        </a:rPr>
                        <a:t>Өндөржилт</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2</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Arial" panose="020B0604020202020204" pitchFamily="34" charset="0"/>
                        </a:rPr>
                        <a:t>+</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6591">
                <a:tc>
                  <a:txBody>
                    <a:bodyPr/>
                    <a:lstStyle/>
                    <a:p>
                      <a:pPr algn="r" fontAlgn="b"/>
                      <a:r>
                        <a:rPr lang="en-US" sz="1100" b="0" i="0" u="none" strike="noStrike">
                          <a:solidFill>
                            <a:srgbClr val="000000"/>
                          </a:solidFill>
                          <a:effectLst/>
                          <a:latin typeface="Arial" panose="020B0604020202020204" pitchFamily="34" charset="0"/>
                        </a:rPr>
                        <a:t>7</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dirty="0">
                          <a:solidFill>
                            <a:srgbClr val="000000"/>
                          </a:solidFill>
                          <a:effectLst/>
                          <a:latin typeface="Arial" panose="020B0604020202020204" pitchFamily="34" charset="0"/>
                        </a:rPr>
                        <a:t>Газар зүйн нэр</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dirty="0">
                          <a:solidFill>
                            <a:srgbClr val="000000"/>
                          </a:solidFill>
                          <a:effectLst/>
                          <a:latin typeface="Arial" panose="020B0604020202020204" pitchFamily="34" charset="0"/>
                        </a:rPr>
                        <a:t>1</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Arial" panose="020B0604020202020204" pitchFamily="34" charset="0"/>
                        </a:rPr>
                        <a:t>+</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16052">
                <a:tc>
                  <a:txBody>
                    <a:bodyPr/>
                    <a:lstStyle/>
                    <a:p>
                      <a:pPr algn="r" fontAlgn="b"/>
                      <a:r>
                        <a:rPr lang="en-US" sz="1100" b="0" i="0" u="none" strike="noStrike">
                          <a:solidFill>
                            <a:srgbClr val="000000"/>
                          </a:solidFill>
                          <a:effectLst/>
                          <a:latin typeface="Arial" panose="020B0604020202020204" pitchFamily="34" charset="0"/>
                        </a:rPr>
                        <a:t>8</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a:solidFill>
                            <a:srgbClr val="000000"/>
                          </a:solidFill>
                          <a:effectLst/>
                          <a:latin typeface="Arial" panose="020B0604020202020204" pitchFamily="34" charset="0"/>
                        </a:rPr>
                        <a:t>Газрын бүрхэвч, Газар ашиглалт</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dirty="0">
                          <a:solidFill>
                            <a:srgbClr val="000000"/>
                          </a:solidFill>
                          <a:effectLst/>
                          <a:latin typeface="Arial" panose="020B0604020202020204" pitchFamily="34" charset="0"/>
                        </a:rPr>
                        <a:t>3</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Arial" panose="020B0604020202020204" pitchFamily="34" charset="0"/>
                        </a:rPr>
                        <a:t>+</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6591">
                <a:tc>
                  <a:txBody>
                    <a:bodyPr/>
                    <a:lstStyle/>
                    <a:p>
                      <a:pPr algn="r" fontAlgn="b"/>
                      <a:r>
                        <a:rPr lang="en-US" sz="1100" b="0" i="0" u="none" strike="noStrike">
                          <a:solidFill>
                            <a:srgbClr val="000000"/>
                          </a:solidFill>
                          <a:effectLst/>
                          <a:latin typeface="Arial" panose="020B0604020202020204" pitchFamily="34" charset="0"/>
                        </a:rPr>
                        <a:t>9</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a:solidFill>
                            <a:srgbClr val="000000"/>
                          </a:solidFill>
                          <a:effectLst/>
                          <a:latin typeface="Arial" panose="020B0604020202020204" pitchFamily="34" charset="0"/>
                        </a:rPr>
                        <a:t>Газрын нэгж талбар</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dirty="0">
                          <a:solidFill>
                            <a:srgbClr val="000000"/>
                          </a:solidFill>
                          <a:effectLst/>
                          <a:latin typeface="Arial" panose="020B0604020202020204" pitchFamily="34" charset="0"/>
                        </a:rPr>
                        <a:t>1</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Arial" panose="020B0604020202020204" pitchFamily="34" charset="0"/>
                        </a:rPr>
                        <a:t> </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66"/>
                    </a:solidFill>
                  </a:tcPr>
                </a:tc>
              </a:tr>
              <a:tr h="186591">
                <a:tc>
                  <a:txBody>
                    <a:bodyPr/>
                    <a:lstStyle/>
                    <a:p>
                      <a:pPr algn="r" fontAlgn="b"/>
                      <a:r>
                        <a:rPr lang="en-US" sz="1100" b="0" i="0" u="none" strike="noStrike">
                          <a:solidFill>
                            <a:srgbClr val="000000"/>
                          </a:solidFill>
                          <a:effectLst/>
                          <a:latin typeface="Arial" panose="020B0604020202020204" pitchFamily="34" charset="0"/>
                        </a:rPr>
                        <a:t>10</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a:solidFill>
                            <a:srgbClr val="000000"/>
                          </a:solidFill>
                          <a:effectLst/>
                          <a:latin typeface="Arial" panose="020B0604020202020204" pitchFamily="34" charset="0"/>
                        </a:rPr>
                        <a:t>Дэд бүтэц</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7</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rial" panose="020B0604020202020204" pitchFamily="34" charset="0"/>
                        </a:rPr>
                        <a:t>+</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6591">
                <a:tc>
                  <a:txBody>
                    <a:bodyPr/>
                    <a:lstStyle/>
                    <a:p>
                      <a:pPr algn="r" fontAlgn="b"/>
                      <a:r>
                        <a:rPr lang="en-US" sz="1100" b="0" i="0" u="none" strike="noStrike">
                          <a:solidFill>
                            <a:srgbClr val="000000"/>
                          </a:solidFill>
                          <a:effectLst/>
                          <a:latin typeface="Arial" panose="020B0604020202020204" pitchFamily="34" charset="0"/>
                        </a:rPr>
                        <a:t>11</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a:solidFill>
                            <a:srgbClr val="000000"/>
                          </a:solidFill>
                          <a:effectLst/>
                          <a:latin typeface="Arial" panose="020B0604020202020204" pitchFamily="34" charset="0"/>
                        </a:rPr>
                        <a:t>Тээврийн сүлжээ</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4</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rial" panose="020B0604020202020204" pitchFamily="34" charset="0"/>
                        </a:rPr>
                        <a:t>+</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6591">
                <a:tc>
                  <a:txBody>
                    <a:bodyPr/>
                    <a:lstStyle/>
                    <a:p>
                      <a:pPr algn="r" fontAlgn="b"/>
                      <a:r>
                        <a:rPr lang="en-US" sz="1100" b="0" i="0" u="none" strike="noStrike">
                          <a:solidFill>
                            <a:srgbClr val="000000"/>
                          </a:solidFill>
                          <a:effectLst/>
                          <a:latin typeface="Arial" panose="020B0604020202020204" pitchFamily="34" charset="0"/>
                        </a:rPr>
                        <a:t>12</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a:solidFill>
                            <a:srgbClr val="000000"/>
                          </a:solidFill>
                          <a:effectLst/>
                          <a:latin typeface="Arial" panose="020B0604020202020204" pitchFamily="34" charset="0"/>
                        </a:rPr>
                        <a:t>Ус зүйн сүлжээ</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1</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rial" panose="020B0604020202020204" pitchFamily="34" charset="0"/>
                        </a:rPr>
                        <a:t>+</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6591">
                <a:tc>
                  <a:txBody>
                    <a:bodyPr/>
                    <a:lstStyle/>
                    <a:p>
                      <a:pPr algn="r" fontAlgn="b"/>
                      <a:r>
                        <a:rPr lang="en-US" sz="1100" b="0" i="0" u="none" strike="noStrike">
                          <a:solidFill>
                            <a:srgbClr val="000000"/>
                          </a:solidFill>
                          <a:effectLst/>
                          <a:latin typeface="Arial" panose="020B0604020202020204" pitchFamily="34" charset="0"/>
                        </a:rPr>
                        <a:t>13</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a:solidFill>
                            <a:srgbClr val="000000"/>
                          </a:solidFill>
                          <a:effectLst/>
                          <a:latin typeface="Arial" panose="020B0604020202020204" pitchFamily="34" charset="0"/>
                        </a:rPr>
                        <a:t>Орто зураг</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1</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0" i="0" u="none" strike="noStrike" dirty="0">
                          <a:solidFill>
                            <a:srgbClr val="000000"/>
                          </a:solidFill>
                          <a:effectLst/>
                          <a:latin typeface="Arial" panose="020B0604020202020204" pitchFamily="34" charset="0"/>
                        </a:rPr>
                        <a:t> </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r h="186591">
                <a:tc>
                  <a:txBody>
                    <a:bodyPr/>
                    <a:lstStyle/>
                    <a:p>
                      <a:pPr algn="r" fontAlgn="b"/>
                      <a:r>
                        <a:rPr lang="en-US" sz="1100" b="0" i="0" u="none" strike="noStrike">
                          <a:solidFill>
                            <a:srgbClr val="000000"/>
                          </a:solidFill>
                          <a:effectLst/>
                          <a:latin typeface="Arial" panose="020B0604020202020204" pitchFamily="34" charset="0"/>
                        </a:rPr>
                        <a:t>14</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a:solidFill>
                            <a:srgbClr val="000000"/>
                          </a:solidFill>
                          <a:effectLst/>
                          <a:latin typeface="Arial" panose="020B0604020202020204" pitchFamily="34" charset="0"/>
                        </a:rPr>
                        <a:t>Хөрс, геологи</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9</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dirty="0">
                          <a:solidFill>
                            <a:srgbClr val="000000"/>
                          </a:solidFill>
                          <a:effectLst/>
                          <a:latin typeface="Arial" panose="020B0604020202020204" pitchFamily="34" charset="0"/>
                        </a:rPr>
                        <a:t>+</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6591">
                <a:tc>
                  <a:txBody>
                    <a:bodyPr/>
                    <a:lstStyle/>
                    <a:p>
                      <a:pPr algn="r" fontAlgn="b"/>
                      <a:r>
                        <a:rPr lang="en-US" sz="1100" b="0" i="0" u="none" strike="noStrike">
                          <a:solidFill>
                            <a:srgbClr val="000000"/>
                          </a:solidFill>
                          <a:effectLst/>
                          <a:latin typeface="Arial" panose="020B0604020202020204" pitchFamily="34" charset="0"/>
                        </a:rPr>
                        <a:t>15</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mn-MN" sz="1100" b="0" i="0" u="none" strike="noStrike">
                          <a:solidFill>
                            <a:srgbClr val="000000"/>
                          </a:solidFill>
                          <a:effectLst/>
                          <a:latin typeface="Arial" panose="020B0604020202020204" pitchFamily="34" charset="0"/>
                        </a:rPr>
                        <a:t>Хүн ам зүй</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1</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100" b="0" i="0" u="none" strike="noStrike" dirty="0">
                        <a:solidFill>
                          <a:srgbClr val="000000"/>
                        </a:solidFill>
                        <a:effectLst/>
                        <a:latin typeface="Arial" panose="020B0604020202020204" pitchFamily="34" charset="0"/>
                      </a:endParaRP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r>
              <a:tr h="186591">
                <a:tc>
                  <a:txBody>
                    <a:bodyPr/>
                    <a:lstStyle/>
                    <a:p>
                      <a:pPr algn="r" fontAlgn="b"/>
                      <a:r>
                        <a:rPr lang="en-US" sz="1100" b="0" i="0" u="none" strike="noStrike">
                          <a:solidFill>
                            <a:srgbClr val="000000"/>
                          </a:solidFill>
                          <a:effectLst/>
                          <a:latin typeface="Arial" panose="020B0604020202020204" pitchFamily="34" charset="0"/>
                        </a:rPr>
                        <a:t>16</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ctr"/>
                      <a:r>
                        <a:rPr lang="mn-MN" sz="1100" b="0" i="0" u="none" strike="noStrike" dirty="0">
                          <a:solidFill>
                            <a:srgbClr val="000000"/>
                          </a:solidFill>
                          <a:effectLst/>
                          <a:latin typeface="Arial" panose="020B0604020202020204" pitchFamily="34" charset="0"/>
                        </a:rPr>
                        <a:t>Түүх, соёл</a:t>
                      </a:r>
                    </a:p>
                  </a:txBody>
                  <a:tcPr marL="9821" marR="9821" marT="98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Arial" panose="020B0604020202020204" pitchFamily="34" charset="0"/>
                        </a:rPr>
                        <a:t>1</a:t>
                      </a: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Arial" panose="020B0604020202020204" pitchFamily="34" charset="0"/>
                        </a:rPr>
                        <a:t> </a:t>
                      </a:r>
                      <a:r>
                        <a:rPr lang="mn-MN" sz="1100" b="0" i="0" u="none" strike="noStrike" dirty="0" smtClean="0">
                          <a:solidFill>
                            <a:srgbClr val="000000"/>
                          </a:solidFill>
                          <a:effectLst/>
                          <a:latin typeface="Arial" panose="020B0604020202020204" pitchFamily="34" charset="0"/>
                        </a:rPr>
                        <a:t>+</a:t>
                      </a:r>
                      <a:endParaRPr lang="en-US" sz="1100" b="0" i="0" u="none" strike="noStrike" dirty="0">
                        <a:solidFill>
                          <a:srgbClr val="000000"/>
                        </a:solidFill>
                        <a:effectLst/>
                        <a:latin typeface="Arial" panose="020B0604020202020204" pitchFamily="34" charset="0"/>
                      </a:endParaRPr>
                    </a:p>
                  </a:txBody>
                  <a:tcPr marL="9821" marR="9821" marT="982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9813218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2" name="Rectangle 1"/>
          <p:cNvSpPr/>
          <p:nvPr/>
        </p:nvSpPr>
        <p:spPr>
          <a:xfrm>
            <a:off x="1234999" y="469711"/>
            <a:ext cx="10421331" cy="646331"/>
          </a:xfrm>
          <a:prstGeom prst="rect">
            <a:avLst/>
          </a:prstGeom>
        </p:spPr>
        <p:txBody>
          <a:bodyPr wrap="square">
            <a:spAutoFit/>
          </a:bodyPr>
          <a:lstStyle/>
          <a:p>
            <a:pPr algn="just">
              <a:buSzPts val="900"/>
              <a:tabLst>
                <a:tab pos="101436" algn="l"/>
              </a:tabLst>
            </a:pPr>
            <a:r>
              <a:rPr lang="en-US" dirty="0">
                <a:solidFill>
                  <a:srgbClr val="002060"/>
                </a:solidFill>
                <a:latin typeface="Arial" panose="020B0604020202020204" pitchFamily="34" charset="0"/>
                <a:cs typeface="Arial" panose="020B0604020202020204" pitchFamily="34" charset="0"/>
              </a:rPr>
              <a:t>A. </a:t>
            </a:r>
            <a:r>
              <a:rPr lang="mn-MN" dirty="0">
                <a:solidFill>
                  <a:srgbClr val="002060"/>
                </a:solidFill>
                <a:latin typeface="Arial" panose="020B0604020202020204" pitchFamily="34" charset="0"/>
                <a:cs typeface="Arial" panose="020B0604020202020204" pitchFamily="34" charset="0"/>
              </a:rPr>
              <a:t>Өгөгдлийн сан удирдах тогтолцоог шинэчлэн зохион байгуулах, орон зайн өгөгдөл, мэдээллийг бүрдүүлэх системийг байгуулах</a:t>
            </a:r>
          </a:p>
        </p:txBody>
      </p:sp>
      <p:sp>
        <p:nvSpPr>
          <p:cNvPr id="41" name="Rectangle 40">
            <a:extLst>
              <a:ext uri="{FF2B5EF4-FFF2-40B4-BE49-F238E27FC236}">
                <a16:creationId xmlns="" xmlns:a16="http://schemas.microsoft.com/office/drawing/2014/main" id="{EE5AAB0D-72B3-4820-8A7F-430FA3D51F1A}"/>
              </a:ext>
            </a:extLst>
          </p:cNvPr>
          <p:cNvSpPr/>
          <p:nvPr/>
        </p:nvSpPr>
        <p:spPr>
          <a:xfrm>
            <a:off x="1184013" y="97644"/>
            <a:ext cx="10523305" cy="461665"/>
          </a:xfrm>
          <a:prstGeom prst="rect">
            <a:avLst/>
          </a:prstGeom>
        </p:spPr>
        <p:txBody>
          <a:bodyPr wrap="square">
            <a:spAutoFit/>
          </a:bodyPr>
          <a:lstStyle/>
          <a:p>
            <a:pPr marR="0" lvl="1">
              <a:spcBef>
                <a:spcPts val="0"/>
              </a:spcBef>
              <a:spcAft>
                <a:spcPts val="800"/>
              </a:spcAft>
            </a:pP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Ажлын явц</a:t>
            </a:r>
            <a:endParaRPr lang="mn-MN" sz="24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2" name="Rectangle 41"/>
          <p:cNvSpPr/>
          <p:nvPr/>
        </p:nvSpPr>
        <p:spPr>
          <a:xfrm>
            <a:off x="1285987" y="1039452"/>
            <a:ext cx="10421331" cy="383823"/>
          </a:xfrm>
          <a:prstGeom prst="rect">
            <a:avLst/>
          </a:prstGeom>
        </p:spPr>
        <p:txBody>
          <a:bodyPr wrap="square">
            <a:spAutoFit/>
          </a:bodyPr>
          <a:lstStyle/>
          <a:p>
            <a:pPr algn="just">
              <a:lnSpc>
                <a:spcPct val="115000"/>
              </a:lnSpc>
              <a:spcBef>
                <a:spcPts val="1200"/>
              </a:spcBef>
              <a:spcAft>
                <a:spcPts val="800"/>
              </a:spcAft>
            </a:pPr>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Хөрвүүлэлт:</a:t>
            </a:r>
            <a:endParaRPr lang="mn-MN" dirty="0">
              <a:latin typeface="Arial" panose="020B060402020202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9C82EE9B-EB47-4CE2-A99B-60275250C0B3}"/>
              </a:ext>
            </a:extLst>
          </p:cNvPr>
          <p:cNvPicPr>
            <a:picLocks noChangeAspect="1"/>
          </p:cNvPicPr>
          <p:nvPr/>
        </p:nvPicPr>
        <p:blipFill>
          <a:blip r:embed="rId18"/>
          <a:stretch>
            <a:fillRect/>
          </a:stretch>
        </p:blipFill>
        <p:spPr>
          <a:xfrm>
            <a:off x="1634969" y="1463877"/>
            <a:ext cx="3263989" cy="1906262"/>
          </a:xfrm>
          <a:prstGeom prst="rect">
            <a:avLst/>
          </a:prstGeom>
          <a:ln>
            <a:noFill/>
          </a:ln>
          <a:effectLst>
            <a:outerShdw blurRad="292100" dist="139700" dir="2700000" algn="tl" rotWithShape="0">
              <a:srgbClr val="333333">
                <a:alpha val="65000"/>
              </a:srgbClr>
            </a:outerShdw>
          </a:effectLst>
        </p:spPr>
      </p:pic>
      <p:pic>
        <p:nvPicPr>
          <p:cNvPr id="50" name="Picture 49"/>
          <p:cNvPicPr>
            <a:picLocks noChangeAspect="1"/>
          </p:cNvPicPr>
          <p:nvPr/>
        </p:nvPicPr>
        <p:blipFill>
          <a:blip r:embed="rId19"/>
          <a:stretch>
            <a:fillRect/>
          </a:stretch>
        </p:blipFill>
        <p:spPr>
          <a:xfrm>
            <a:off x="6430216" y="4242999"/>
            <a:ext cx="5016132" cy="2488573"/>
          </a:xfrm>
          <a:prstGeom prst="rect">
            <a:avLst/>
          </a:prstGeom>
        </p:spPr>
      </p:pic>
      <p:sp>
        <p:nvSpPr>
          <p:cNvPr id="53" name="Down Arrow 52"/>
          <p:cNvSpPr/>
          <p:nvPr/>
        </p:nvSpPr>
        <p:spPr>
          <a:xfrm>
            <a:off x="2994105" y="3482381"/>
            <a:ext cx="829357" cy="384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20"/>
          <a:stretch>
            <a:fillRect/>
          </a:stretch>
        </p:blipFill>
        <p:spPr>
          <a:xfrm>
            <a:off x="1563647" y="3878587"/>
            <a:ext cx="3508877" cy="2937445"/>
          </a:xfrm>
          <a:prstGeom prst="rect">
            <a:avLst/>
          </a:prstGeom>
          <a:ln>
            <a:noFill/>
          </a:ln>
          <a:effectLst>
            <a:outerShdw blurRad="292100" dist="139700" dir="2700000" algn="tl" rotWithShape="0">
              <a:srgbClr val="333333">
                <a:alpha val="65000"/>
              </a:srgbClr>
            </a:outerShdw>
          </a:effectLst>
        </p:spPr>
      </p:pic>
      <p:cxnSp>
        <p:nvCxnSpPr>
          <p:cNvPr id="56" name="Straight Connector 55"/>
          <p:cNvCxnSpPr/>
          <p:nvPr/>
        </p:nvCxnSpPr>
        <p:spPr>
          <a:xfrm>
            <a:off x="6193661" y="1464219"/>
            <a:ext cx="55489" cy="5182241"/>
          </a:xfrm>
          <a:prstGeom prst="line">
            <a:avLst/>
          </a:prstGeom>
          <a:ln w="60325" cmpd="sng">
            <a:solidFill>
              <a:schemeClr val="accent1">
                <a:alpha val="73000"/>
              </a:schemeClr>
            </a:solidFill>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21"/>
          <a:stretch>
            <a:fillRect/>
          </a:stretch>
        </p:blipFill>
        <p:spPr>
          <a:xfrm>
            <a:off x="6445665" y="4430043"/>
            <a:ext cx="637524" cy="630621"/>
          </a:xfrm>
          <a:prstGeom prst="rect">
            <a:avLst/>
          </a:prstGeom>
        </p:spPr>
      </p:pic>
      <p:grpSp>
        <p:nvGrpSpPr>
          <p:cNvPr id="62" name="Group 61"/>
          <p:cNvGrpSpPr/>
          <p:nvPr/>
        </p:nvGrpSpPr>
        <p:grpSpPr>
          <a:xfrm>
            <a:off x="6430216" y="1349071"/>
            <a:ext cx="5016132" cy="2777543"/>
            <a:chOff x="6430216" y="1738539"/>
            <a:chExt cx="4598460" cy="2388075"/>
          </a:xfrm>
        </p:grpSpPr>
        <p:pic>
          <p:nvPicPr>
            <p:cNvPr id="44" name="Picture 43">
              <a:extLst>
                <a:ext uri="{FF2B5EF4-FFF2-40B4-BE49-F238E27FC236}">
                  <a16:creationId xmlns="" xmlns:a16="http://schemas.microsoft.com/office/drawing/2014/main" id="{912BA9BC-E4C1-49D2-9D20-2A0F1D7C07C0}"/>
                </a:ext>
              </a:extLst>
            </p:cNvPr>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430216" y="1738539"/>
              <a:ext cx="4598460" cy="2388075"/>
            </a:xfrm>
            <a:prstGeom prst="rect">
              <a:avLst/>
            </a:prstGeom>
            <a:noFill/>
            <a:ln>
              <a:solidFill>
                <a:schemeClr val="accent1">
                  <a:shade val="50000"/>
                </a:schemeClr>
              </a:solidFill>
            </a:ln>
          </p:spPr>
        </p:pic>
        <p:pic>
          <p:nvPicPr>
            <p:cNvPr id="4" name="Picture 3">
              <a:extLst>
                <a:ext uri="{FF2B5EF4-FFF2-40B4-BE49-F238E27FC236}">
                  <a16:creationId xmlns="" xmlns:a16="http://schemas.microsoft.com/office/drawing/2014/main" id="{689C0D9C-D84E-4B7A-94C6-138AF60BE55B}"/>
                </a:ext>
              </a:extLst>
            </p:cNvPr>
            <p:cNvPicPr>
              <a:picLocks noChangeAspect="1"/>
            </p:cNvPicPr>
            <p:nvPr/>
          </p:nvPicPr>
          <p:blipFill>
            <a:blip r:embed="rId23"/>
            <a:stretch>
              <a:fillRect/>
            </a:stretch>
          </p:blipFill>
          <p:spPr>
            <a:xfrm>
              <a:off x="6476156" y="3482381"/>
              <a:ext cx="1071056" cy="538518"/>
            </a:xfrm>
            <a:prstGeom prst="rect">
              <a:avLst/>
            </a:prstGeom>
            <a:noFill/>
            <a:ln>
              <a:solidFill>
                <a:schemeClr val="accent1">
                  <a:shade val="50000"/>
                </a:schemeClr>
              </a:solidFill>
            </a:ln>
          </p:spPr>
        </p:pic>
      </p:grpSp>
      <p:sp>
        <p:nvSpPr>
          <p:cNvPr id="66" name="Right Arrow 65"/>
          <p:cNvSpPr/>
          <p:nvPr/>
        </p:nvSpPr>
        <p:spPr>
          <a:xfrm>
            <a:off x="5390707" y="4550735"/>
            <a:ext cx="669851" cy="666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796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2" name="Rectangle 41"/>
          <p:cNvSpPr/>
          <p:nvPr/>
        </p:nvSpPr>
        <p:spPr>
          <a:xfrm>
            <a:off x="1194298" y="494951"/>
            <a:ext cx="10421331" cy="383823"/>
          </a:xfrm>
          <a:prstGeom prst="rect">
            <a:avLst/>
          </a:prstGeom>
        </p:spPr>
        <p:txBody>
          <a:bodyPr wrap="square">
            <a:spAutoFit/>
          </a:bodyPr>
          <a:lstStyle/>
          <a:p>
            <a:pPr algn="just">
              <a:lnSpc>
                <a:spcPct val="115000"/>
              </a:lnSpc>
              <a:spcBef>
                <a:spcPts val="1200"/>
              </a:spcBef>
              <a:spcAft>
                <a:spcPts val="800"/>
              </a:spcAft>
            </a:pP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Хүлээн авсан:</a:t>
            </a:r>
            <a:endParaRPr lang="mn-MN" dirty="0">
              <a:latin typeface="Arial" panose="020B0604020202020204" pitchFamily="34" charset="0"/>
              <a:ea typeface="Calibri" panose="020F0502020204030204" pitchFamily="34" charset="0"/>
              <a:cs typeface="Arial" panose="020B0604020202020204" pitchFamily="34" charset="0"/>
            </a:endParaRPr>
          </a:p>
        </p:txBody>
      </p:sp>
      <p:pic>
        <p:nvPicPr>
          <p:cNvPr id="47" name="Picture 46"/>
          <p:cNvPicPr>
            <a:picLocks noChangeAspect="1"/>
          </p:cNvPicPr>
          <p:nvPr/>
        </p:nvPicPr>
        <p:blipFill>
          <a:blip r:embed="rId18"/>
          <a:stretch>
            <a:fillRect/>
          </a:stretch>
        </p:blipFill>
        <p:spPr>
          <a:xfrm>
            <a:off x="1226843" y="1001315"/>
            <a:ext cx="4945358" cy="2268147"/>
          </a:xfrm>
          <a:prstGeom prst="rect">
            <a:avLst/>
          </a:prstGeom>
        </p:spPr>
      </p:pic>
      <p:pic>
        <p:nvPicPr>
          <p:cNvPr id="48" name="Picture 47"/>
          <p:cNvPicPr>
            <a:picLocks noChangeAspect="1"/>
          </p:cNvPicPr>
          <p:nvPr/>
        </p:nvPicPr>
        <p:blipFill>
          <a:blip r:embed="rId19"/>
          <a:stretch>
            <a:fillRect/>
          </a:stretch>
        </p:blipFill>
        <p:spPr>
          <a:xfrm>
            <a:off x="3529638" y="3411789"/>
            <a:ext cx="5750649" cy="3181665"/>
          </a:xfrm>
          <a:prstGeom prst="rect">
            <a:avLst/>
          </a:prstGeom>
        </p:spPr>
      </p:pic>
      <p:sp>
        <p:nvSpPr>
          <p:cNvPr id="49" name="Rectangle 48"/>
          <p:cNvSpPr/>
          <p:nvPr/>
        </p:nvSpPr>
        <p:spPr>
          <a:xfrm>
            <a:off x="1644293" y="3618209"/>
            <a:ext cx="1770420" cy="1047979"/>
          </a:xfrm>
          <a:prstGeom prst="rect">
            <a:avLst/>
          </a:prstGeom>
        </p:spPr>
        <p:txBody>
          <a:bodyPr wrap="square">
            <a:spAutoFit/>
          </a:bodyPr>
          <a:lstStyle/>
          <a:p>
            <a:pPr algn="just">
              <a:lnSpc>
                <a:spcPct val="115000"/>
              </a:lnSpc>
              <a:spcBef>
                <a:spcPts val="1200"/>
              </a:spcBef>
              <a:spcAft>
                <a:spcPts val="800"/>
              </a:spcAft>
            </a:pP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Атрибут мэдээллийн бүрдэл:</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50" name="Rectangle 49">
            <a:extLst>
              <a:ext uri="{FF2B5EF4-FFF2-40B4-BE49-F238E27FC236}">
                <a16:creationId xmlns="" xmlns:a16="http://schemas.microsoft.com/office/drawing/2014/main" id="{EE5AAB0D-72B3-4820-8A7F-430FA3D51F1A}"/>
              </a:ext>
            </a:extLst>
          </p:cNvPr>
          <p:cNvSpPr/>
          <p:nvPr/>
        </p:nvSpPr>
        <p:spPr>
          <a:xfrm>
            <a:off x="676115" y="27326"/>
            <a:ext cx="10523305" cy="461665"/>
          </a:xfrm>
          <a:prstGeom prst="rect">
            <a:avLst/>
          </a:prstGeom>
        </p:spPr>
        <p:txBody>
          <a:bodyPr wrap="square">
            <a:spAutoFit/>
          </a:bodyPr>
          <a:lstStyle/>
          <a:p>
            <a:pPr marR="0" lvl="1">
              <a:spcBef>
                <a:spcPts val="0"/>
              </a:spcBef>
              <a:spcAft>
                <a:spcPts val="800"/>
              </a:spcAft>
            </a:pP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3</a:t>
            </a: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 А.1.1</a:t>
            </a: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 ГЕОДЕЗИЙН ТУЛГУУР СҮЛЖЭЭНИЙ ЦЭГ ТЭМДЭГТ</a:t>
            </a:r>
          </a:p>
        </p:txBody>
      </p:sp>
      <p:pic>
        <p:nvPicPr>
          <p:cNvPr id="2" name="Picture 1"/>
          <p:cNvPicPr>
            <a:picLocks noChangeAspect="1"/>
          </p:cNvPicPr>
          <p:nvPr/>
        </p:nvPicPr>
        <p:blipFill>
          <a:blip r:embed="rId20"/>
          <a:stretch>
            <a:fillRect/>
          </a:stretch>
        </p:blipFill>
        <p:spPr>
          <a:xfrm>
            <a:off x="6318144" y="819547"/>
            <a:ext cx="5534040" cy="2449915"/>
          </a:xfrm>
          <a:prstGeom prst="rect">
            <a:avLst/>
          </a:prstGeom>
          <a:ln>
            <a:solidFill>
              <a:schemeClr val="accent1"/>
            </a:solidFill>
          </a:ln>
        </p:spPr>
      </p:pic>
    </p:spTree>
    <p:extLst>
      <p:ext uri="{BB962C8B-B14F-4D97-AF65-F5344CB8AC3E}">
        <p14:creationId xmlns:p14="http://schemas.microsoft.com/office/powerpoint/2010/main" val="33752595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676117" y="16254"/>
            <a:ext cx="10523305" cy="461665"/>
          </a:xfrm>
          <a:prstGeom prst="rect">
            <a:avLst/>
          </a:prstGeom>
        </p:spPr>
        <p:txBody>
          <a:bodyPr wrap="square">
            <a:spAutoFit/>
          </a:bodyPr>
          <a:lstStyle/>
          <a:p>
            <a:pPr marR="0" lvl="1">
              <a:spcBef>
                <a:spcPts val="0"/>
              </a:spcBef>
              <a:spcAft>
                <a:spcPts val="800"/>
              </a:spcAft>
            </a:pP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4. А.1.3. ХИЛ ЗААГ</a:t>
            </a:r>
            <a:endPar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2" name="Rectangle 41"/>
          <p:cNvSpPr/>
          <p:nvPr/>
        </p:nvSpPr>
        <p:spPr>
          <a:xfrm>
            <a:off x="1119405" y="767142"/>
            <a:ext cx="1685368" cy="1323439"/>
          </a:xfrm>
          <a:prstGeom prst="rect">
            <a:avLst/>
          </a:prstGeom>
        </p:spPr>
        <p:txBody>
          <a:bodyPr wrap="square">
            <a:spAutoFit/>
          </a:bodyPr>
          <a:lstStyle/>
          <a:p>
            <a:pPr algn="just"/>
            <a:r>
              <a:rPr lang="mn-MN" sz="16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Эх </a:t>
            </a:r>
            <a:r>
              <a:rPr lang="mn-MN"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өгөгдөл</a:t>
            </a:r>
            <a:endParaRPr lang="en-US" sz="1600" b="1" dirty="0">
              <a:solidFill>
                <a:schemeClr val="accent1"/>
              </a:solidFill>
              <a:latin typeface="Arial" panose="020B0604020202020204" pitchFamily="34" charset="0"/>
              <a:ea typeface="Calibri" panose="020F0502020204030204" pitchFamily="34" charset="0"/>
              <a:cs typeface="Times New Roman" panose="02020603050405020304" pitchFamily="18" charset="0"/>
            </a:endParaRPr>
          </a:p>
          <a:p>
            <a:pPr algn="just"/>
            <a:r>
              <a:rPr lang="mn-MN"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болон </a:t>
            </a:r>
          </a:p>
          <a:p>
            <a:pPr algn="just"/>
            <a:r>
              <a:rPr lang="mn-MN"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нийлүүлэлт</a:t>
            </a:r>
            <a:r>
              <a:rPr lang="en-US"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 </a:t>
            </a:r>
            <a:endParaRPr lang="mn-MN"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endParaRPr>
          </a:p>
          <a:p>
            <a:pPr algn="just"/>
            <a:r>
              <a:rPr lang="mn-MN"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хийсэн  </a:t>
            </a:r>
          </a:p>
          <a:p>
            <a:pPr algn="just"/>
            <a:r>
              <a:rPr lang="mn-MN"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полигоны </a:t>
            </a:r>
            <a:r>
              <a:rPr lang="mn-MN" sz="1600"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тоо</a:t>
            </a:r>
            <a:r>
              <a:rPr lang="mn-MN"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a:t>
            </a:r>
            <a:endParaRPr lang="mn-MN" sz="1600" dirty="0">
              <a:latin typeface="Arial" panose="020B0604020202020204" pitchFamily="34" charset="0"/>
              <a:ea typeface="Calibri" panose="020F0502020204030204" pitchFamily="34" charset="0"/>
              <a:cs typeface="Arial" panose="020B0604020202020204" pitchFamily="34" charset="0"/>
            </a:endParaRPr>
          </a:p>
        </p:txBody>
      </p:sp>
      <p:sp>
        <p:nvSpPr>
          <p:cNvPr id="44" name="Rectangle 43"/>
          <p:cNvSpPr/>
          <p:nvPr/>
        </p:nvSpPr>
        <p:spPr>
          <a:xfrm>
            <a:off x="1226842" y="2642146"/>
            <a:ext cx="10421331" cy="410882"/>
          </a:xfrm>
          <a:prstGeom prst="rect">
            <a:avLst/>
          </a:prstGeom>
        </p:spPr>
        <p:txBody>
          <a:bodyPr wrap="square">
            <a:spAutoFit/>
          </a:bodyPr>
          <a:lstStyle/>
          <a:p>
            <a:pPr algn="just">
              <a:lnSpc>
                <a:spcPct val="115000"/>
              </a:lnSpc>
              <a:spcBef>
                <a:spcPts val="1200"/>
              </a:spcBef>
              <a:spcAft>
                <a:spcPts val="800"/>
              </a:spcAft>
            </a:pP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Хөрвөсөн үр дүн:</a:t>
            </a:r>
            <a:endParaRPr lang="mn-MN" dirty="0">
              <a:latin typeface="Arial" panose="020B0604020202020204" pitchFamily="34" charset="0"/>
              <a:ea typeface="Calibri" panose="020F0502020204030204" pitchFamily="34" charset="0"/>
              <a:cs typeface="Arial" panose="020B0604020202020204" pitchFamily="34" charset="0"/>
            </a:endParaRPr>
          </a:p>
        </p:txBody>
      </p:sp>
      <p:pic>
        <p:nvPicPr>
          <p:cNvPr id="48" name="Picture 47"/>
          <p:cNvPicPr>
            <a:picLocks noChangeAspect="1"/>
          </p:cNvPicPr>
          <p:nvPr/>
        </p:nvPicPr>
        <p:blipFill>
          <a:blip r:embed="rId18"/>
          <a:stretch>
            <a:fillRect/>
          </a:stretch>
        </p:blipFill>
        <p:spPr>
          <a:xfrm>
            <a:off x="1185094" y="3172513"/>
            <a:ext cx="5185225" cy="2728226"/>
          </a:xfrm>
          <a:prstGeom prst="rect">
            <a:avLst/>
          </a:prstGeom>
        </p:spPr>
      </p:pic>
      <p:pic>
        <p:nvPicPr>
          <p:cNvPr id="49" name="Picture 48"/>
          <p:cNvPicPr>
            <a:picLocks noChangeAspect="1"/>
          </p:cNvPicPr>
          <p:nvPr/>
        </p:nvPicPr>
        <p:blipFill>
          <a:blip r:embed="rId19"/>
          <a:stretch>
            <a:fillRect/>
          </a:stretch>
        </p:blipFill>
        <p:spPr>
          <a:xfrm>
            <a:off x="8181975" y="767142"/>
            <a:ext cx="3702752" cy="1708030"/>
          </a:xfrm>
          <a:prstGeom prst="rect">
            <a:avLst/>
          </a:prstGeom>
        </p:spPr>
      </p:pic>
      <p:pic>
        <p:nvPicPr>
          <p:cNvPr id="50" name="Picture 49"/>
          <p:cNvPicPr>
            <a:picLocks noChangeAspect="1"/>
          </p:cNvPicPr>
          <p:nvPr/>
        </p:nvPicPr>
        <p:blipFill>
          <a:blip r:embed="rId20"/>
          <a:stretch>
            <a:fillRect/>
          </a:stretch>
        </p:blipFill>
        <p:spPr>
          <a:xfrm>
            <a:off x="2729027" y="767142"/>
            <a:ext cx="5279634" cy="1947484"/>
          </a:xfrm>
          <a:prstGeom prst="rect">
            <a:avLst/>
          </a:prstGeom>
        </p:spPr>
      </p:pic>
      <p:pic>
        <p:nvPicPr>
          <p:cNvPr id="2" name="Picture 1"/>
          <p:cNvPicPr>
            <a:picLocks noChangeAspect="1"/>
          </p:cNvPicPr>
          <p:nvPr/>
        </p:nvPicPr>
        <p:blipFill>
          <a:blip r:embed="rId21"/>
          <a:stretch>
            <a:fillRect/>
          </a:stretch>
        </p:blipFill>
        <p:spPr>
          <a:xfrm>
            <a:off x="6441887" y="3161304"/>
            <a:ext cx="5626290" cy="2687121"/>
          </a:xfrm>
          <a:prstGeom prst="rect">
            <a:avLst/>
          </a:prstGeom>
          <a:ln>
            <a:solidFill>
              <a:schemeClr val="accent1"/>
            </a:solidFill>
          </a:ln>
        </p:spPr>
      </p:pic>
    </p:spTree>
    <p:extLst>
      <p:ext uri="{BB962C8B-B14F-4D97-AF65-F5344CB8AC3E}">
        <p14:creationId xmlns:p14="http://schemas.microsoft.com/office/powerpoint/2010/main" val="2930721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676117" y="16254"/>
            <a:ext cx="10523305" cy="461665"/>
          </a:xfrm>
          <a:prstGeom prst="rect">
            <a:avLst/>
          </a:prstGeom>
        </p:spPr>
        <p:txBody>
          <a:bodyPr wrap="square">
            <a:spAutoFit/>
          </a:bodyPr>
          <a:lstStyle/>
          <a:p>
            <a:pPr marR="0" lvl="1">
              <a:spcBef>
                <a:spcPts val="0"/>
              </a:spcBef>
              <a:spcAft>
                <a:spcPts val="800"/>
              </a:spcAft>
            </a:pP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4. А.1.5</a:t>
            </a: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 БАРИЛГА</a:t>
            </a:r>
          </a:p>
        </p:txBody>
      </p:sp>
      <p:sp>
        <p:nvSpPr>
          <p:cNvPr id="42" name="Rectangle 41"/>
          <p:cNvSpPr/>
          <p:nvPr/>
        </p:nvSpPr>
        <p:spPr>
          <a:xfrm>
            <a:off x="1119404" y="585632"/>
            <a:ext cx="1897139" cy="1477328"/>
          </a:xfrm>
          <a:prstGeom prst="rect">
            <a:avLst/>
          </a:prstGeom>
        </p:spPr>
        <p:txBody>
          <a:bodyPr wrap="square">
            <a:spAutoFit/>
          </a:bodyPr>
          <a:lstStyle/>
          <a:p>
            <a:pPr algn="just"/>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Эх өгөгдөл </a:t>
            </a:r>
            <a:endPar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endParaRPr>
          </a:p>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болон </a:t>
            </a:r>
          </a:p>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нийлүүлэлт </a:t>
            </a:r>
          </a:p>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хийсэн  </a:t>
            </a:r>
          </a:p>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полигоны </a:t>
            </a:r>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тоо</a:t>
            </a: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44" name="Rectangle 43"/>
          <p:cNvSpPr/>
          <p:nvPr/>
        </p:nvSpPr>
        <p:spPr>
          <a:xfrm>
            <a:off x="1092261" y="4806050"/>
            <a:ext cx="10421331" cy="410882"/>
          </a:xfrm>
          <a:prstGeom prst="rect">
            <a:avLst/>
          </a:prstGeom>
        </p:spPr>
        <p:txBody>
          <a:bodyPr wrap="square">
            <a:spAutoFit/>
          </a:bodyPr>
          <a:lstStyle/>
          <a:p>
            <a:pPr algn="just">
              <a:lnSpc>
                <a:spcPct val="115000"/>
              </a:lnSpc>
              <a:spcBef>
                <a:spcPts val="1200"/>
              </a:spcBef>
              <a:spcAft>
                <a:spcPts val="800"/>
              </a:spcAft>
            </a:pP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Топологийн алдаа болон хөрвөсөн үр дүн:</a:t>
            </a:r>
            <a:endParaRPr lang="mn-MN" dirty="0">
              <a:latin typeface="Arial" panose="020B0604020202020204" pitchFamily="34" charset="0"/>
              <a:ea typeface="Calibri" panose="020F0502020204030204" pitchFamily="34" charset="0"/>
              <a:cs typeface="Arial" panose="020B0604020202020204" pitchFamily="34" charset="0"/>
            </a:endParaRPr>
          </a:p>
        </p:txBody>
      </p:sp>
      <p:pic>
        <p:nvPicPr>
          <p:cNvPr id="4" name="Picture 3"/>
          <p:cNvPicPr>
            <a:picLocks noChangeAspect="1"/>
          </p:cNvPicPr>
          <p:nvPr/>
        </p:nvPicPr>
        <p:blipFill rotWithShape="1">
          <a:blip r:embed="rId18"/>
          <a:srcRect r="36978"/>
          <a:stretch/>
        </p:blipFill>
        <p:spPr>
          <a:xfrm>
            <a:off x="2984679" y="522645"/>
            <a:ext cx="4539864" cy="4374277"/>
          </a:xfrm>
          <a:prstGeom prst="rect">
            <a:avLst/>
          </a:prstGeom>
        </p:spPr>
      </p:pic>
      <p:sp>
        <p:nvSpPr>
          <p:cNvPr id="8" name="Rectangle 7"/>
          <p:cNvSpPr/>
          <p:nvPr/>
        </p:nvSpPr>
        <p:spPr>
          <a:xfrm>
            <a:off x="6968697" y="254705"/>
            <a:ext cx="6096000" cy="461665"/>
          </a:xfrm>
          <a:prstGeom prst="rect">
            <a:avLst/>
          </a:prstGeom>
        </p:spPr>
        <p:txBody>
          <a:bodyPr>
            <a:spAutoFit/>
          </a:bodyPr>
          <a:lstStyle/>
          <a:p>
            <a:pPr algn="ctr"/>
            <a:r>
              <a:rPr lang="mn-MN" sz="1200" b="1" dirty="0" smtClean="0">
                <a:solidFill>
                  <a:schemeClr val="accent1"/>
                </a:solidFill>
                <a:latin typeface="Arial" panose="020B0604020202020204" pitchFamily="34" charset="0"/>
                <a:cs typeface="Arial" panose="020B0604020202020204" pitchFamily="34" charset="0"/>
              </a:rPr>
              <a:t>Барилга </a:t>
            </a:r>
            <a:r>
              <a:rPr lang="mn-MN" sz="1200" b="1" dirty="0">
                <a:solidFill>
                  <a:schemeClr val="accent1"/>
                </a:solidFill>
                <a:latin typeface="Arial" panose="020B0604020202020204" pitchFamily="34" charset="0"/>
                <a:cs typeface="Arial" panose="020B0604020202020204" pitchFamily="34" charset="0"/>
              </a:rPr>
              <a:t>суурин газрын полигоноор </a:t>
            </a:r>
            <a:endParaRPr lang="mn-MN" sz="1200" b="1" dirty="0" smtClean="0">
              <a:solidFill>
                <a:schemeClr val="accent1"/>
              </a:solidFill>
              <a:latin typeface="Arial" panose="020B0604020202020204" pitchFamily="34" charset="0"/>
              <a:cs typeface="Arial" panose="020B0604020202020204" pitchFamily="34" charset="0"/>
            </a:endParaRPr>
          </a:p>
          <a:p>
            <a:pPr algn="ctr"/>
            <a:r>
              <a:rPr lang="mn-MN" sz="1200" b="1" dirty="0" smtClean="0">
                <a:solidFill>
                  <a:schemeClr val="accent1"/>
                </a:solidFill>
                <a:latin typeface="Arial" panose="020B0604020202020204" pitchFamily="34" charset="0"/>
                <a:cs typeface="Arial" panose="020B0604020202020204" pitchFamily="34" charset="0"/>
              </a:rPr>
              <a:t>дүрслэгдсэн </a:t>
            </a:r>
            <a:r>
              <a:rPr lang="mn-MN" sz="1200" b="1" dirty="0">
                <a:solidFill>
                  <a:schemeClr val="accent1"/>
                </a:solidFill>
                <a:latin typeface="Arial" panose="020B0604020202020204" pitchFamily="34" charset="0"/>
                <a:cs typeface="Arial" panose="020B0604020202020204" pitchFamily="34" charset="0"/>
              </a:rPr>
              <a:t>биетийн хөрвөсөн үр </a:t>
            </a:r>
            <a:r>
              <a:rPr lang="mn-MN" sz="1200" b="1" dirty="0" smtClean="0">
                <a:solidFill>
                  <a:schemeClr val="accent1"/>
                </a:solidFill>
                <a:latin typeface="Arial" panose="020B0604020202020204" pitchFamily="34" charset="0"/>
                <a:cs typeface="Arial" panose="020B0604020202020204" pitchFamily="34" charset="0"/>
              </a:rPr>
              <a:t>дүн</a:t>
            </a:r>
            <a:endParaRPr lang="en-US" sz="1200" b="1" dirty="0">
              <a:solidFill>
                <a:schemeClr val="accent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9"/>
          <a:stretch>
            <a:fillRect/>
          </a:stretch>
        </p:blipFill>
        <p:spPr>
          <a:xfrm>
            <a:off x="7964697" y="770649"/>
            <a:ext cx="3851252" cy="1908845"/>
          </a:xfrm>
          <a:prstGeom prst="rect">
            <a:avLst/>
          </a:prstGeom>
        </p:spPr>
      </p:pic>
      <p:pic>
        <p:nvPicPr>
          <p:cNvPr id="45" name="Picture 44"/>
          <p:cNvPicPr>
            <a:picLocks noChangeAspect="1"/>
          </p:cNvPicPr>
          <p:nvPr/>
        </p:nvPicPr>
        <p:blipFill>
          <a:blip r:embed="rId20"/>
          <a:stretch>
            <a:fillRect/>
          </a:stretch>
        </p:blipFill>
        <p:spPr>
          <a:xfrm>
            <a:off x="7917197" y="2816081"/>
            <a:ext cx="3946254" cy="1841041"/>
          </a:xfrm>
          <a:prstGeom prst="rect">
            <a:avLst/>
          </a:prstGeom>
        </p:spPr>
      </p:pic>
      <p:pic>
        <p:nvPicPr>
          <p:cNvPr id="47" name="Picture 46"/>
          <p:cNvPicPr>
            <a:picLocks noChangeAspect="1"/>
          </p:cNvPicPr>
          <p:nvPr/>
        </p:nvPicPr>
        <p:blipFill>
          <a:blip r:embed="rId21"/>
          <a:stretch>
            <a:fillRect/>
          </a:stretch>
        </p:blipFill>
        <p:spPr>
          <a:xfrm>
            <a:off x="1233287" y="5174288"/>
            <a:ext cx="7616006" cy="1582545"/>
          </a:xfrm>
          <a:prstGeom prst="rect">
            <a:avLst/>
          </a:prstGeom>
        </p:spPr>
      </p:pic>
    </p:spTree>
    <p:extLst>
      <p:ext uri="{BB962C8B-B14F-4D97-AF65-F5344CB8AC3E}">
        <p14:creationId xmlns:p14="http://schemas.microsoft.com/office/powerpoint/2010/main" val="13483385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676117" y="16254"/>
            <a:ext cx="10523305" cy="461665"/>
          </a:xfrm>
          <a:prstGeom prst="rect">
            <a:avLst/>
          </a:prstGeom>
        </p:spPr>
        <p:txBody>
          <a:bodyPr wrap="square">
            <a:spAutoFit/>
          </a:bodyPr>
          <a:lstStyle/>
          <a:p>
            <a:pPr marR="0" lvl="1">
              <a:spcBef>
                <a:spcPts val="0"/>
              </a:spcBef>
              <a:spcAft>
                <a:spcPts val="800"/>
              </a:spcAft>
            </a:pP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5. А.1.6</a:t>
            </a: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 ӨНДӨРЖИЛТ</a:t>
            </a:r>
          </a:p>
        </p:txBody>
      </p:sp>
      <p:sp>
        <p:nvSpPr>
          <p:cNvPr id="42" name="Rectangle 41"/>
          <p:cNvSpPr/>
          <p:nvPr/>
        </p:nvSpPr>
        <p:spPr>
          <a:xfrm>
            <a:off x="990287" y="586755"/>
            <a:ext cx="1897139" cy="923330"/>
          </a:xfrm>
          <a:prstGeom prst="rect">
            <a:avLst/>
          </a:prstGeom>
        </p:spPr>
        <p:txBody>
          <a:bodyPr wrap="square">
            <a:spAutoFit/>
          </a:bodyPr>
          <a:lstStyle/>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Хүлээн</a:t>
            </a:r>
          </a:p>
          <a:p>
            <a:pPr algn="just"/>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а</a:t>
            </a: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всан</a:t>
            </a:r>
          </a:p>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өгөгдөл :</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44" name="Rectangle 43"/>
          <p:cNvSpPr/>
          <p:nvPr/>
        </p:nvSpPr>
        <p:spPr>
          <a:xfrm>
            <a:off x="990287" y="4219369"/>
            <a:ext cx="10421331" cy="410882"/>
          </a:xfrm>
          <a:prstGeom prst="rect">
            <a:avLst/>
          </a:prstGeom>
        </p:spPr>
        <p:txBody>
          <a:bodyPr wrap="square">
            <a:spAutoFit/>
          </a:bodyPr>
          <a:lstStyle/>
          <a:p>
            <a:pPr algn="just">
              <a:lnSpc>
                <a:spcPct val="115000"/>
              </a:lnSpc>
              <a:spcBef>
                <a:spcPts val="1200"/>
              </a:spcBef>
              <a:spcAft>
                <a:spcPts val="800"/>
              </a:spcAft>
            </a:pP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Топологийн алдаа болон хөрвөсөн үр дүн:</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8" name="Rectangle 7"/>
          <p:cNvSpPr/>
          <p:nvPr/>
        </p:nvSpPr>
        <p:spPr>
          <a:xfrm>
            <a:off x="6968697" y="254705"/>
            <a:ext cx="6096000" cy="461665"/>
          </a:xfrm>
          <a:prstGeom prst="rect">
            <a:avLst/>
          </a:prstGeom>
        </p:spPr>
        <p:txBody>
          <a:bodyPr>
            <a:spAutoFit/>
          </a:bodyPr>
          <a:lstStyle/>
          <a:p>
            <a:pPr algn="ctr"/>
            <a:r>
              <a:rPr lang="mn-MN" sz="1200" b="1" dirty="0">
                <a:solidFill>
                  <a:schemeClr val="accent1"/>
                </a:solidFill>
                <a:latin typeface="Arial" panose="020B0604020202020204" pitchFamily="34" charset="0"/>
                <a:cs typeface="Arial" panose="020B0604020202020204" pitchFamily="34" charset="0"/>
              </a:rPr>
              <a:t>Аймаг сумын </a:t>
            </a:r>
            <a:r>
              <a:rPr lang="mn-MN" sz="1200" b="1" dirty="0" smtClean="0">
                <a:solidFill>
                  <a:schemeClr val="accent1"/>
                </a:solidFill>
                <a:latin typeface="Arial" panose="020B0604020202020204" pitchFamily="34" charset="0"/>
                <a:cs typeface="Arial" panose="020B0604020202020204" pitchFamily="34" charset="0"/>
              </a:rPr>
              <a:t>өндөржилтийн </a:t>
            </a:r>
            <a:r>
              <a:rPr lang="mn-MN" sz="1200" b="1" dirty="0">
                <a:solidFill>
                  <a:schemeClr val="accent1"/>
                </a:solidFill>
                <a:latin typeface="Arial" panose="020B0604020202020204" pitchFamily="34" charset="0"/>
                <a:cs typeface="Arial" panose="020B0604020202020204" pitchFamily="34" charset="0"/>
              </a:rPr>
              <a:t>шулуунаар </a:t>
            </a:r>
            <a:endParaRPr lang="mn-MN" sz="1200" b="1" dirty="0" smtClean="0">
              <a:solidFill>
                <a:schemeClr val="accent1"/>
              </a:solidFill>
              <a:latin typeface="Arial" panose="020B0604020202020204" pitchFamily="34" charset="0"/>
              <a:cs typeface="Arial" panose="020B0604020202020204" pitchFamily="34" charset="0"/>
            </a:endParaRPr>
          </a:p>
          <a:p>
            <a:pPr algn="ctr"/>
            <a:r>
              <a:rPr lang="mn-MN" sz="1200" b="1" dirty="0" smtClean="0">
                <a:solidFill>
                  <a:schemeClr val="accent1"/>
                </a:solidFill>
                <a:latin typeface="Arial" panose="020B0604020202020204" pitchFamily="34" charset="0"/>
                <a:cs typeface="Arial" panose="020B0604020202020204" pitchFamily="34" charset="0"/>
              </a:rPr>
              <a:t>дүрслэгдсэн биетийн </a:t>
            </a:r>
            <a:r>
              <a:rPr lang="mn-MN" sz="1200" b="1" dirty="0">
                <a:solidFill>
                  <a:schemeClr val="accent1"/>
                </a:solidFill>
                <a:latin typeface="Arial" panose="020B0604020202020204" pitchFamily="34" charset="0"/>
                <a:cs typeface="Arial" panose="020B0604020202020204" pitchFamily="34" charset="0"/>
              </a:rPr>
              <a:t>хөрвөсөн үр </a:t>
            </a:r>
            <a:r>
              <a:rPr lang="mn-MN" sz="1200" b="1" dirty="0" smtClean="0">
                <a:solidFill>
                  <a:schemeClr val="accent1"/>
                </a:solidFill>
                <a:latin typeface="Arial" panose="020B0604020202020204" pitchFamily="34" charset="0"/>
                <a:cs typeface="Arial" panose="020B0604020202020204" pitchFamily="34" charset="0"/>
              </a:rPr>
              <a:t>дүн /</a:t>
            </a:r>
            <a:r>
              <a:rPr lang="en-US" sz="1200" b="1" dirty="0" smtClean="0">
                <a:solidFill>
                  <a:schemeClr val="accent1"/>
                </a:solidFill>
                <a:latin typeface="Arial" panose="020B0604020202020204" pitchFamily="34" charset="0"/>
                <a:cs typeface="Arial" panose="020B0604020202020204" pitchFamily="34" charset="0"/>
              </a:rPr>
              <a:t>Hale, .</a:t>
            </a:r>
            <a:r>
              <a:rPr lang="en-US" sz="1200" b="1" dirty="0" err="1" smtClean="0">
                <a:solidFill>
                  <a:schemeClr val="accent1"/>
                </a:solidFill>
                <a:latin typeface="Arial" panose="020B0604020202020204" pitchFamily="34" charset="0"/>
                <a:cs typeface="Arial" panose="020B0604020202020204" pitchFamily="34" charset="0"/>
              </a:rPr>
              <a:t>gml</a:t>
            </a:r>
            <a:r>
              <a:rPr lang="en-US" sz="1200" b="1" dirty="0" smtClean="0">
                <a:solidFill>
                  <a:schemeClr val="accent1"/>
                </a:solidFill>
                <a:latin typeface="Arial" panose="020B0604020202020204" pitchFamily="34" charset="0"/>
                <a:cs typeface="Arial" panose="020B0604020202020204" pitchFamily="34" charset="0"/>
              </a:rPr>
              <a:t>/</a:t>
            </a:r>
            <a:endParaRPr lang="en-US" sz="1200" b="1" dirty="0">
              <a:solidFill>
                <a:schemeClr val="accent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8"/>
          <a:stretch>
            <a:fillRect/>
          </a:stretch>
        </p:blipFill>
        <p:spPr>
          <a:xfrm>
            <a:off x="2188889" y="717959"/>
            <a:ext cx="5765339" cy="3098500"/>
          </a:xfrm>
          <a:prstGeom prst="rect">
            <a:avLst/>
          </a:prstGeom>
        </p:spPr>
      </p:pic>
      <p:pic>
        <p:nvPicPr>
          <p:cNvPr id="46" name="Picture 45"/>
          <p:cNvPicPr>
            <a:picLocks noChangeAspect="1"/>
          </p:cNvPicPr>
          <p:nvPr/>
        </p:nvPicPr>
        <p:blipFill>
          <a:blip r:embed="rId19"/>
          <a:stretch>
            <a:fillRect/>
          </a:stretch>
        </p:blipFill>
        <p:spPr>
          <a:xfrm>
            <a:off x="1080244" y="4811183"/>
            <a:ext cx="10846264" cy="1701951"/>
          </a:xfrm>
          <a:prstGeom prst="rect">
            <a:avLst/>
          </a:prstGeom>
        </p:spPr>
      </p:pic>
      <p:pic>
        <p:nvPicPr>
          <p:cNvPr id="47" name="Picture 46"/>
          <p:cNvPicPr>
            <a:picLocks noChangeAspect="1"/>
          </p:cNvPicPr>
          <p:nvPr/>
        </p:nvPicPr>
        <p:blipFill>
          <a:blip r:embed="rId20"/>
          <a:stretch>
            <a:fillRect/>
          </a:stretch>
        </p:blipFill>
        <p:spPr>
          <a:xfrm>
            <a:off x="8006868" y="724651"/>
            <a:ext cx="4019658" cy="1737001"/>
          </a:xfrm>
          <a:prstGeom prst="rect">
            <a:avLst/>
          </a:prstGeom>
        </p:spPr>
      </p:pic>
      <p:pic>
        <p:nvPicPr>
          <p:cNvPr id="49" name="Picture 48"/>
          <p:cNvPicPr>
            <a:picLocks noChangeAspect="1"/>
          </p:cNvPicPr>
          <p:nvPr/>
        </p:nvPicPr>
        <p:blipFill>
          <a:blip r:embed="rId21"/>
          <a:stretch>
            <a:fillRect/>
          </a:stretch>
        </p:blipFill>
        <p:spPr>
          <a:xfrm>
            <a:off x="8006868" y="2594212"/>
            <a:ext cx="4019658" cy="1711088"/>
          </a:xfrm>
          <a:prstGeom prst="rect">
            <a:avLst/>
          </a:prstGeom>
        </p:spPr>
      </p:pic>
    </p:spTree>
    <p:extLst>
      <p:ext uri="{BB962C8B-B14F-4D97-AF65-F5344CB8AC3E}">
        <p14:creationId xmlns:p14="http://schemas.microsoft.com/office/powerpoint/2010/main" val="39216780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574105" y="-6234"/>
            <a:ext cx="10523305" cy="400110"/>
          </a:xfrm>
          <a:prstGeom prst="rect">
            <a:avLst/>
          </a:prstGeom>
        </p:spPr>
        <p:txBody>
          <a:bodyPr wrap="square">
            <a:spAutoFit/>
          </a:bodyPr>
          <a:lstStyle/>
          <a:p>
            <a:pPr marR="0" lvl="1">
              <a:spcBef>
                <a:spcPts val="0"/>
              </a:spcBef>
              <a:spcAft>
                <a:spcPts val="800"/>
              </a:spcAft>
            </a:pPr>
            <a:r>
              <a:rPr lang="mn-MN" sz="20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6-1. А.1.</a:t>
            </a:r>
            <a:r>
              <a:rPr lang="en-US" sz="20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7</a:t>
            </a:r>
            <a:r>
              <a:rPr lang="mn-MN" sz="20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 ГАЗАР ЗҮЙН НЭР</a:t>
            </a:r>
            <a:endParaRPr lang="mn-MN" sz="2000"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2" name="Rectangle 41"/>
          <p:cNvSpPr/>
          <p:nvPr/>
        </p:nvSpPr>
        <p:spPr>
          <a:xfrm>
            <a:off x="990287" y="440694"/>
            <a:ext cx="4246977" cy="338554"/>
          </a:xfrm>
          <a:prstGeom prst="rect">
            <a:avLst/>
          </a:prstGeom>
        </p:spPr>
        <p:txBody>
          <a:bodyPr wrap="square">
            <a:spAutoFit/>
          </a:bodyPr>
          <a:lstStyle/>
          <a:p>
            <a:pPr algn="just"/>
            <a:r>
              <a:rPr lang="mn-MN"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Хүлээн авсан өгөгдлийн жагсаалт:</a:t>
            </a:r>
            <a:endParaRPr lang="mn-MN" sz="1600" dirty="0">
              <a:latin typeface="Arial" panose="020B0604020202020204" pitchFamily="34" charset="0"/>
              <a:ea typeface="Calibri" panose="020F0502020204030204" pitchFamily="34" charset="0"/>
              <a:cs typeface="Arial" panose="020B0604020202020204" pitchFamily="34" charset="0"/>
            </a:endParaRPr>
          </a:p>
        </p:txBody>
      </p:sp>
      <p:sp>
        <p:nvSpPr>
          <p:cNvPr id="8" name="Rectangle 7"/>
          <p:cNvSpPr/>
          <p:nvPr/>
        </p:nvSpPr>
        <p:spPr>
          <a:xfrm>
            <a:off x="6137418" y="455431"/>
            <a:ext cx="6656652" cy="338554"/>
          </a:xfrm>
          <a:prstGeom prst="rect">
            <a:avLst/>
          </a:prstGeom>
        </p:spPr>
        <p:txBody>
          <a:bodyPr wrap="square">
            <a:spAutoFit/>
          </a:bodyPr>
          <a:lstStyle/>
          <a:p>
            <a:r>
              <a:rPr lang="mn-MN" sz="1600" b="1" dirty="0" smtClean="0">
                <a:solidFill>
                  <a:schemeClr val="accent1"/>
                </a:solidFill>
                <a:latin typeface="Arial" panose="020B0604020202020204" pitchFamily="34" charset="0"/>
                <a:cs typeface="Arial" panose="020B0604020202020204" pitchFamily="34" charset="0"/>
              </a:rPr>
              <a:t>Мэдээллийн санд ашиглагдах өгөгдлийн топологи алдаа:</a:t>
            </a:r>
            <a:endParaRPr lang="en-US" sz="1600" b="1" dirty="0">
              <a:solidFill>
                <a:schemeClr val="accent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35918" y="806276"/>
            <a:ext cx="4536390" cy="5873841"/>
          </a:xfrm>
          <a:prstGeom prst="rect">
            <a:avLst/>
          </a:prstGeom>
        </p:spPr>
      </p:pic>
      <p:pic>
        <p:nvPicPr>
          <p:cNvPr id="4" name="Picture 3"/>
          <p:cNvPicPr>
            <a:picLocks noChangeAspect="1"/>
          </p:cNvPicPr>
          <p:nvPr/>
        </p:nvPicPr>
        <p:blipFill rotWithShape="1">
          <a:blip r:embed="rId19"/>
          <a:srcRect r="32538" b="7606"/>
          <a:stretch/>
        </p:blipFill>
        <p:spPr>
          <a:xfrm>
            <a:off x="6261243" y="873293"/>
            <a:ext cx="5654891" cy="2322593"/>
          </a:xfrm>
          <a:prstGeom prst="rect">
            <a:avLst/>
          </a:prstGeom>
        </p:spPr>
      </p:pic>
      <p:pic>
        <p:nvPicPr>
          <p:cNvPr id="43" name="Picture 42"/>
          <p:cNvPicPr>
            <a:picLocks noChangeAspect="1"/>
          </p:cNvPicPr>
          <p:nvPr/>
        </p:nvPicPr>
        <p:blipFill rotWithShape="1">
          <a:blip r:embed="rId20"/>
          <a:srcRect l="14822" r="15795" b="5416"/>
          <a:stretch/>
        </p:blipFill>
        <p:spPr>
          <a:xfrm>
            <a:off x="5993080" y="3631263"/>
            <a:ext cx="5827804" cy="2977405"/>
          </a:xfrm>
          <a:prstGeom prst="rect">
            <a:avLst/>
          </a:prstGeom>
        </p:spPr>
      </p:pic>
      <p:sp>
        <p:nvSpPr>
          <p:cNvPr id="48" name="Rectangle 47"/>
          <p:cNvSpPr/>
          <p:nvPr/>
        </p:nvSpPr>
        <p:spPr>
          <a:xfrm>
            <a:off x="6137418" y="3168712"/>
            <a:ext cx="4246977" cy="369332"/>
          </a:xfrm>
          <a:prstGeom prst="rect">
            <a:avLst/>
          </a:prstGeom>
        </p:spPr>
        <p:txBody>
          <a:bodyPr wrap="square">
            <a:spAutoFit/>
          </a:bodyPr>
          <a:lstStyle/>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Үр дүн:</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3" name="Rectangle 2"/>
          <p:cNvSpPr/>
          <p:nvPr/>
        </p:nvSpPr>
        <p:spPr>
          <a:xfrm>
            <a:off x="1463040" y="1455089"/>
            <a:ext cx="3959750" cy="35350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5766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 xmlns:a16="http://schemas.microsoft.com/office/drawing/2014/main" id="{EE5AAB0D-72B3-4820-8A7F-430FA3D51F1A}"/>
              </a:ext>
            </a:extLst>
          </p:cNvPr>
          <p:cNvSpPr/>
          <p:nvPr/>
        </p:nvSpPr>
        <p:spPr>
          <a:xfrm>
            <a:off x="1547903" y="239675"/>
            <a:ext cx="6096000" cy="461665"/>
          </a:xfrm>
          <a:prstGeom prst="rect">
            <a:avLst/>
          </a:prstGeom>
        </p:spPr>
        <p:txBody>
          <a:bodyPr>
            <a:spAutoFit/>
          </a:bodyPr>
          <a:lstStyle/>
          <a:p>
            <a:pPr marL="339725" marR="0" lvl="0">
              <a:spcBef>
                <a:spcPts val="0"/>
              </a:spcBef>
              <a:spcAft>
                <a:spcPts val="600"/>
              </a:spcAft>
            </a:pPr>
            <a:r>
              <a:rPr lang="mn-MN" sz="2400" b="1" kern="0" dirty="0">
                <a:solidFill>
                  <a:srgbClr val="002060"/>
                </a:solidFill>
                <a:latin typeface="Arial" panose="020B0604020202020204" pitchFamily="34" charset="0"/>
                <a:ea typeface="Times New Roman" panose="02020603050405020304" pitchFamily="18" charset="0"/>
                <a:cs typeface="Times New Roman" panose="02020603050405020304" pitchFamily="18" charset="0"/>
              </a:rPr>
              <a:t>АГУУЛГА</a:t>
            </a:r>
            <a:endParaRPr lang="en-US" sz="2400" b="1" kern="0" dirty="0">
              <a:solidFill>
                <a:srgbClr val="002060"/>
              </a:solidFill>
              <a:latin typeface="Times New Roman Bold" panose="02020803070505020304" pitchFamily="18" charset="0"/>
              <a:ea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78" name="Straight Connector 77">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79" name="Straight Connector 78">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80" name="Straight Connector 79">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81" name="Straight Connector 80">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82" name="Straight Connector 81">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83" name="Straight Connector 82">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84" name="Straight Connector 83">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85" name="Straight Connector 84">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3" name="Group 2"/>
          <p:cNvGrpSpPr/>
          <p:nvPr/>
        </p:nvGrpSpPr>
        <p:grpSpPr>
          <a:xfrm>
            <a:off x="228154" y="3809264"/>
            <a:ext cx="581067" cy="581067"/>
            <a:chOff x="228155" y="3835457"/>
            <a:chExt cx="581067" cy="581067"/>
          </a:xfrm>
        </p:grpSpPr>
        <p:pic>
          <p:nvPicPr>
            <p:cNvPr id="69" name="Graphic 68" descr="Database">
              <a:extLst>
                <a:ext uri="{FF2B5EF4-FFF2-40B4-BE49-F238E27FC236}">
                  <a16:creationId xmlns="" xmlns:a16="http://schemas.microsoft.com/office/drawing/2014/main" id="{9D545EB2-8F02-42E8-A3A6-51CEA4C8FC2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28155" y="3835457"/>
              <a:ext cx="581067" cy="581067"/>
            </a:xfrm>
            <a:prstGeom prst="rect">
              <a:avLst/>
            </a:prstGeom>
          </p:spPr>
        </p:pic>
        <p:grpSp>
          <p:nvGrpSpPr>
            <p:cNvPr id="60" name="Group 59">
              <a:extLst>
                <a:ext uri="{FF2B5EF4-FFF2-40B4-BE49-F238E27FC236}">
                  <a16:creationId xmlns="" xmlns:a16="http://schemas.microsoft.com/office/drawing/2014/main" id="{5B37F261-DB54-4CA4-B472-33FFE93A977E}"/>
                </a:ext>
              </a:extLst>
            </p:cNvPr>
            <p:cNvGrpSpPr/>
            <p:nvPr/>
          </p:nvGrpSpPr>
          <p:grpSpPr>
            <a:xfrm>
              <a:off x="387352" y="4145403"/>
              <a:ext cx="262672" cy="261274"/>
              <a:chOff x="9239162" y="2109705"/>
              <a:chExt cx="262672" cy="261274"/>
            </a:xfrm>
          </p:grpSpPr>
          <p:sp>
            <p:nvSpPr>
              <p:cNvPr id="96" name="Oval 95">
                <a:extLst>
                  <a:ext uri="{FF2B5EF4-FFF2-40B4-BE49-F238E27FC236}">
                    <a16:creationId xmlns="" xmlns:a16="http://schemas.microsoft.com/office/drawing/2014/main" id="{46016996-4E2B-4D15-B2E0-6B52874CD535}"/>
                  </a:ext>
                </a:extLst>
              </p:cNvPr>
              <p:cNvSpPr/>
              <p:nvPr/>
            </p:nvSpPr>
            <p:spPr>
              <a:xfrm>
                <a:off x="9239162" y="2109705"/>
                <a:ext cx="262672" cy="261274"/>
              </a:xfrm>
              <a:prstGeom prst="ellipse">
                <a:avLst/>
              </a:prstGeom>
              <a:solidFill>
                <a:schemeClr val="bg1"/>
              </a:solidFill>
              <a:ln>
                <a:solidFill>
                  <a:schemeClr val="accent5"/>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94" name="Graphic 93" descr="Checkmark">
                <a:extLst>
                  <a:ext uri="{FF2B5EF4-FFF2-40B4-BE49-F238E27FC236}">
                    <a16:creationId xmlns="" xmlns:a16="http://schemas.microsoft.com/office/drawing/2014/main" id="{23DD443B-5EB9-47E8-842A-B5EA72603F8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264298" y="2164171"/>
                <a:ext cx="198879" cy="198879"/>
              </a:xfrm>
              <a:prstGeom prst="rect">
                <a:avLst/>
              </a:prstGeom>
            </p:spPr>
          </p:pic>
        </p:grpSp>
      </p:grpSp>
      <p:grpSp>
        <p:nvGrpSpPr>
          <p:cNvPr id="8" name="Group 7">
            <a:extLst>
              <a:ext uri="{FF2B5EF4-FFF2-40B4-BE49-F238E27FC236}">
                <a16:creationId xmlns="" xmlns:a16="http://schemas.microsoft.com/office/drawing/2014/main" id="{B6F143E5-ABA2-4D3E-ACFC-3F02C19808E4}"/>
              </a:ext>
            </a:extLst>
          </p:cNvPr>
          <p:cNvGrpSpPr/>
          <p:nvPr/>
        </p:nvGrpSpPr>
        <p:grpSpPr>
          <a:xfrm>
            <a:off x="158038" y="1564713"/>
            <a:ext cx="707777" cy="517585"/>
            <a:chOff x="28011" y="3552556"/>
            <a:chExt cx="938553" cy="686347"/>
          </a:xfrm>
          <a:solidFill>
            <a:srgbClr val="002060"/>
          </a:solidFill>
        </p:grpSpPr>
        <p:pic>
          <p:nvPicPr>
            <p:cNvPr id="40" name="Graphic 39" descr="Database">
              <a:extLst>
                <a:ext uri="{FF2B5EF4-FFF2-40B4-BE49-F238E27FC236}">
                  <a16:creationId xmlns="" xmlns:a16="http://schemas.microsoft.com/office/drawing/2014/main" id="{3107CF99-C192-49AD-A28D-0370B2A2563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549045" y="3552556"/>
              <a:ext cx="417519" cy="417519"/>
            </a:xfrm>
            <a:prstGeom prst="rect">
              <a:avLst/>
            </a:prstGeom>
          </p:spPr>
        </p:pic>
        <p:pic>
          <p:nvPicPr>
            <p:cNvPr id="41" name="Graphic 40" descr="Database">
              <a:extLst>
                <a:ext uri="{FF2B5EF4-FFF2-40B4-BE49-F238E27FC236}">
                  <a16:creationId xmlns="" xmlns:a16="http://schemas.microsoft.com/office/drawing/2014/main" id="{9BE949DD-35A6-42D6-B1FC-2CCE842177E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011" y="3552556"/>
              <a:ext cx="417519" cy="417519"/>
            </a:xfrm>
            <a:prstGeom prst="rect">
              <a:avLst/>
            </a:prstGeom>
          </p:spPr>
        </p:pic>
        <p:pic>
          <p:nvPicPr>
            <p:cNvPr id="42" name="Graphic 41" descr="Database">
              <a:extLst>
                <a:ext uri="{FF2B5EF4-FFF2-40B4-BE49-F238E27FC236}">
                  <a16:creationId xmlns="" xmlns:a16="http://schemas.microsoft.com/office/drawing/2014/main" id="{3DAB0F20-183B-4936-8B28-34541CE76E8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8528" y="3755310"/>
              <a:ext cx="417519" cy="417519"/>
            </a:xfrm>
            <a:prstGeom prst="rect">
              <a:avLst/>
            </a:prstGeom>
          </p:spPr>
        </p:pic>
        <p:cxnSp>
          <p:nvCxnSpPr>
            <p:cNvPr id="43" name="Straight Connector 42">
              <a:extLst>
                <a:ext uri="{FF2B5EF4-FFF2-40B4-BE49-F238E27FC236}">
                  <a16:creationId xmlns="" xmlns:a16="http://schemas.microsoft.com/office/drawing/2014/main" id="{0BC9F62C-A2A0-4BD7-97AF-90D22A424C5D}"/>
                </a:ext>
              </a:extLst>
            </p:cNvPr>
            <p:cNvCxnSpPr>
              <a:cxnSpLocks/>
            </p:cNvCxnSpPr>
            <p:nvPr/>
          </p:nvCxnSpPr>
          <p:spPr>
            <a:xfrm flipH="1">
              <a:off x="236770" y="3918319"/>
              <a:ext cx="1" cy="27745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1BEB8DA6-DE62-434A-A763-7622CC410FBB}"/>
                </a:ext>
              </a:extLst>
            </p:cNvPr>
            <p:cNvCxnSpPr>
              <a:cxnSpLocks/>
            </p:cNvCxnSpPr>
            <p:nvPr/>
          </p:nvCxnSpPr>
          <p:spPr>
            <a:xfrm flipH="1">
              <a:off x="752472" y="3921251"/>
              <a:ext cx="1" cy="27745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1BF2AA1C-71B6-464C-B564-5E59E65A725F}"/>
                </a:ext>
              </a:extLst>
            </p:cNvPr>
            <p:cNvCxnSpPr>
              <a:cxnSpLocks/>
            </p:cNvCxnSpPr>
            <p:nvPr/>
          </p:nvCxnSpPr>
          <p:spPr>
            <a:xfrm flipH="1">
              <a:off x="236770" y="4195775"/>
              <a:ext cx="511691"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D9A64A1B-815A-4677-BE62-39F4ABA82091}"/>
                </a:ext>
              </a:extLst>
            </p:cNvPr>
            <p:cNvCxnSpPr>
              <a:cxnSpLocks/>
            </p:cNvCxnSpPr>
            <p:nvPr/>
          </p:nvCxnSpPr>
          <p:spPr>
            <a:xfrm flipH="1">
              <a:off x="492592" y="4054997"/>
              <a:ext cx="1" cy="13716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 xmlns:a16="http://schemas.microsoft.com/office/drawing/2014/main" id="{DFBDE520-35B5-4C1F-8363-D9AE64D6CB2F}"/>
                </a:ext>
              </a:extLst>
            </p:cNvPr>
            <p:cNvSpPr/>
            <p:nvPr/>
          </p:nvSpPr>
          <p:spPr>
            <a:xfrm>
              <a:off x="457192" y="4161265"/>
              <a:ext cx="77638" cy="77638"/>
            </a:xfrm>
            <a:prstGeom prst="ellipse">
              <a:avLst/>
            </a:prstGeom>
            <a:solidFill>
              <a:schemeClr val="bg1"/>
            </a:solidFill>
            <a:ln w="1905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pic>
        <p:nvPicPr>
          <p:cNvPr id="10" name="Picture 9">
            <a:extLst>
              <a:ext uri="{FF2B5EF4-FFF2-40B4-BE49-F238E27FC236}">
                <a16:creationId xmlns="" xmlns:a16="http://schemas.microsoft.com/office/drawing/2014/main" id="{48114F20-C708-43FE-8FB0-591C1D605D8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3124" y="167203"/>
            <a:ext cx="770523" cy="532744"/>
          </a:xfrm>
          <a:prstGeom prst="rect">
            <a:avLst/>
          </a:prstGeom>
        </p:spPr>
      </p:pic>
      <p:pic>
        <p:nvPicPr>
          <p:cNvPr id="16" name="Picture 15">
            <a:extLst>
              <a:ext uri="{FF2B5EF4-FFF2-40B4-BE49-F238E27FC236}">
                <a16:creationId xmlns="" xmlns:a16="http://schemas.microsoft.com/office/drawing/2014/main" id="{5B09D7BB-6E48-42B5-A5F9-BF063AA05F5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432" y="1015030"/>
            <a:ext cx="682938" cy="342203"/>
          </a:xfrm>
          <a:prstGeom prst="rect">
            <a:avLst/>
          </a:prstGeom>
        </p:spPr>
      </p:pic>
      <p:pic>
        <p:nvPicPr>
          <p:cNvPr id="31" name="Picture 30">
            <a:extLst>
              <a:ext uri="{FF2B5EF4-FFF2-40B4-BE49-F238E27FC236}">
                <a16:creationId xmlns="" xmlns:a16="http://schemas.microsoft.com/office/drawing/2014/main" id="{D5091A2A-CD27-4515-955C-D50236D018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862" y="2365971"/>
            <a:ext cx="640080" cy="430198"/>
          </a:xfrm>
          <a:prstGeom prst="rect">
            <a:avLst/>
          </a:prstGeom>
        </p:spPr>
      </p:pic>
      <p:grpSp>
        <p:nvGrpSpPr>
          <p:cNvPr id="4" name="Group 3"/>
          <p:cNvGrpSpPr/>
          <p:nvPr/>
        </p:nvGrpSpPr>
        <p:grpSpPr>
          <a:xfrm>
            <a:off x="212457" y="4651448"/>
            <a:ext cx="612460" cy="612460"/>
            <a:chOff x="212458" y="5186581"/>
            <a:chExt cx="612460" cy="612460"/>
          </a:xfrm>
        </p:grpSpPr>
        <p:pic>
          <p:nvPicPr>
            <p:cNvPr id="39" name="Graphic 38" descr="Database">
              <a:extLst>
                <a:ext uri="{FF2B5EF4-FFF2-40B4-BE49-F238E27FC236}">
                  <a16:creationId xmlns="" xmlns:a16="http://schemas.microsoft.com/office/drawing/2014/main" id="{3BF6BB1B-1D18-4060-9414-FBECD360BF1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212458" y="5186581"/>
              <a:ext cx="612460" cy="612460"/>
            </a:xfrm>
            <a:prstGeom prst="rect">
              <a:avLst/>
            </a:prstGeom>
          </p:spPr>
        </p:pic>
        <p:grpSp>
          <p:nvGrpSpPr>
            <p:cNvPr id="61" name="Group 60">
              <a:extLst>
                <a:ext uri="{FF2B5EF4-FFF2-40B4-BE49-F238E27FC236}">
                  <a16:creationId xmlns="" xmlns:a16="http://schemas.microsoft.com/office/drawing/2014/main" id="{4ECAB9BB-693E-406E-BD64-5B074F15ADC2}"/>
                </a:ext>
              </a:extLst>
            </p:cNvPr>
            <p:cNvGrpSpPr/>
            <p:nvPr/>
          </p:nvGrpSpPr>
          <p:grpSpPr>
            <a:xfrm>
              <a:off x="381528" y="5517453"/>
              <a:ext cx="274320" cy="274320"/>
              <a:chOff x="10125216" y="2143443"/>
              <a:chExt cx="274320" cy="274320"/>
            </a:xfrm>
          </p:grpSpPr>
          <p:sp>
            <p:nvSpPr>
              <p:cNvPr id="161" name="Oval 160">
                <a:extLst>
                  <a:ext uri="{FF2B5EF4-FFF2-40B4-BE49-F238E27FC236}">
                    <a16:creationId xmlns="" xmlns:a16="http://schemas.microsoft.com/office/drawing/2014/main" id="{222E25F3-0E13-4A78-A2CC-1E847F83133E}"/>
                  </a:ext>
                </a:extLst>
              </p:cNvPr>
              <p:cNvSpPr/>
              <p:nvPr/>
            </p:nvSpPr>
            <p:spPr>
              <a:xfrm>
                <a:off x="10125216" y="2143443"/>
                <a:ext cx="274320" cy="274320"/>
              </a:xfrm>
              <a:prstGeom prst="ellipse">
                <a:avLst/>
              </a:prstGeom>
              <a:solidFill>
                <a:schemeClr val="bg1"/>
              </a:solidFill>
              <a:ln>
                <a:solidFill>
                  <a:schemeClr val="accent4"/>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6" name="Graphic 1040" descr="Lock">
                <a:extLst>
                  <a:ext uri="{FF2B5EF4-FFF2-40B4-BE49-F238E27FC236}">
                    <a16:creationId xmlns="" xmlns:a16="http://schemas.microsoft.com/office/drawing/2014/main" id="{B12AC781-C3B6-4407-8092-495989430E7D}"/>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accent4"/>
              </a:solidFill>
              <a:ln w="1885" cap="flat">
                <a:solidFill>
                  <a:schemeClr val="accent4"/>
                </a:solidFill>
                <a:prstDash val="solid"/>
                <a:miter/>
              </a:ln>
            </p:spPr>
            <p:txBody>
              <a:bodyPr rtlCol="0" anchor="ctr"/>
              <a:lstStyle/>
              <a:p>
                <a:endParaRPr lang="en-US" dirty="0"/>
              </a:p>
            </p:txBody>
          </p:sp>
        </p:grpSp>
      </p:grpSp>
      <p:pic>
        <p:nvPicPr>
          <p:cNvPr id="57" name="Graphic 56" descr="Server">
            <a:extLst>
              <a:ext uri="{FF2B5EF4-FFF2-40B4-BE49-F238E27FC236}">
                <a16:creationId xmlns="" xmlns:a16="http://schemas.microsoft.com/office/drawing/2014/main" id="{966FCCF5-7B8F-49C1-9412-3428FFC6214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293867" y="3123993"/>
            <a:ext cx="470090" cy="470090"/>
          </a:xfrm>
          <a:prstGeom prst="rect">
            <a:avLst/>
          </a:prstGeom>
        </p:spPr>
      </p:pic>
      <p:pic>
        <p:nvPicPr>
          <p:cNvPr id="59" name="Graphic 58" descr="Puzzle pieces">
            <a:extLst>
              <a:ext uri="{FF2B5EF4-FFF2-40B4-BE49-F238E27FC236}">
                <a16:creationId xmlns="" xmlns:a16="http://schemas.microsoft.com/office/drawing/2014/main" id="{F960106E-19D3-4B63-89D9-D0D5992E4E6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241894" y="5491575"/>
            <a:ext cx="553586" cy="553586"/>
          </a:xfrm>
          <a:prstGeom prst="rect">
            <a:avLst/>
          </a:prstGeom>
        </p:spPr>
      </p:pic>
      <p:sp>
        <p:nvSpPr>
          <p:cNvPr id="49" name="Rectangle 7">
            <a:extLst>
              <a:ext uri="{FF2B5EF4-FFF2-40B4-BE49-F238E27FC236}">
                <a16:creationId xmlns="" xmlns:a16="http://schemas.microsoft.com/office/drawing/2014/main" id="{A2454068-D6A0-42C7-BCE1-D03833DCF2E4}"/>
              </a:ext>
            </a:extLst>
          </p:cNvPr>
          <p:cNvSpPr/>
          <p:nvPr/>
        </p:nvSpPr>
        <p:spPr>
          <a:xfrm>
            <a:off x="293867" y="6240271"/>
            <a:ext cx="407473" cy="407473"/>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50" name="Group 49"/>
          <p:cNvGrpSpPr/>
          <p:nvPr/>
        </p:nvGrpSpPr>
        <p:grpSpPr bwMode="auto">
          <a:xfrm>
            <a:off x="4620430" y="1806722"/>
            <a:ext cx="3740150" cy="3376612"/>
            <a:chOff x="4032250" y="2085975"/>
            <a:chExt cx="4125913" cy="3725862"/>
          </a:xfrm>
          <a:effectLst>
            <a:outerShdw blurRad="342900" dist="317500" dir="5400000" sx="90000" sy="-19000" rotWithShape="0">
              <a:prstClr val="black">
                <a:alpha val="24000"/>
              </a:prstClr>
            </a:outerShdw>
          </a:effectLst>
        </p:grpSpPr>
        <p:sp>
          <p:nvSpPr>
            <p:cNvPr id="54" name="Freeform 14"/>
            <p:cNvSpPr>
              <a:spLocks/>
            </p:cNvSpPr>
            <p:nvPr/>
          </p:nvSpPr>
          <p:spPr bwMode="auto">
            <a:xfrm>
              <a:off x="4032250" y="3692525"/>
              <a:ext cx="3208338" cy="2119312"/>
            </a:xfrm>
            <a:custGeom>
              <a:avLst/>
              <a:gdLst>
                <a:gd name="T0" fmla="*/ 37 w 1723"/>
                <a:gd name="T1" fmla="*/ 721 h 1138"/>
                <a:gd name="T2" fmla="*/ 451 w 1723"/>
                <a:gd name="T3" fmla="*/ 0 h 1138"/>
                <a:gd name="T4" fmla="*/ 451 w 1723"/>
                <a:gd name="T5" fmla="*/ 0 h 1138"/>
                <a:gd name="T6" fmla="*/ 634 w 1723"/>
                <a:gd name="T7" fmla="*/ 605 h 1138"/>
                <a:gd name="T8" fmla="*/ 1330 w 1723"/>
                <a:gd name="T9" fmla="*/ 579 h 1138"/>
                <a:gd name="T10" fmla="*/ 1446 w 1723"/>
                <a:gd name="T11" fmla="*/ 325 h 1138"/>
                <a:gd name="T12" fmla="*/ 1277 w 1723"/>
                <a:gd name="T13" fmla="*/ 32 h 1138"/>
                <a:gd name="T14" fmla="*/ 1071 w 1723"/>
                <a:gd name="T15" fmla="*/ 1138 h 1138"/>
                <a:gd name="T16" fmla="*/ 1071 w 1723"/>
                <a:gd name="T17" fmla="*/ 1138 h 1138"/>
                <a:gd name="T18" fmla="*/ 279 w 1723"/>
                <a:gd name="T19" fmla="*/ 1138 h 1138"/>
                <a:gd name="T20" fmla="*/ 0 w 1723"/>
                <a:gd name="T21" fmla="*/ 860 h 1138"/>
                <a:gd name="T22" fmla="*/ 37 w 1723"/>
                <a:gd name="T23" fmla="*/ 721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3" h="1138">
                  <a:moveTo>
                    <a:pt x="37" y="721"/>
                  </a:moveTo>
                  <a:cubicBezTo>
                    <a:pt x="451" y="0"/>
                    <a:pt x="451" y="0"/>
                    <a:pt x="451" y="0"/>
                  </a:cubicBezTo>
                  <a:cubicBezTo>
                    <a:pt x="451" y="0"/>
                    <a:pt x="451" y="0"/>
                    <a:pt x="451" y="0"/>
                  </a:cubicBezTo>
                  <a:cubicBezTo>
                    <a:pt x="342" y="265"/>
                    <a:pt x="450" y="484"/>
                    <a:pt x="634" y="605"/>
                  </a:cubicBezTo>
                  <a:cubicBezTo>
                    <a:pt x="828" y="733"/>
                    <a:pt x="1106" y="750"/>
                    <a:pt x="1330" y="579"/>
                  </a:cubicBezTo>
                  <a:cubicBezTo>
                    <a:pt x="1401" y="517"/>
                    <a:pt x="1446" y="426"/>
                    <a:pt x="1446" y="325"/>
                  </a:cubicBezTo>
                  <a:cubicBezTo>
                    <a:pt x="1446" y="196"/>
                    <a:pt x="1378" y="96"/>
                    <a:pt x="1277" y="32"/>
                  </a:cubicBezTo>
                  <a:cubicBezTo>
                    <a:pt x="1723" y="311"/>
                    <a:pt x="1648" y="1131"/>
                    <a:pt x="1071" y="1138"/>
                  </a:cubicBezTo>
                  <a:cubicBezTo>
                    <a:pt x="1071" y="1138"/>
                    <a:pt x="1071" y="1138"/>
                    <a:pt x="1071" y="1138"/>
                  </a:cubicBezTo>
                  <a:cubicBezTo>
                    <a:pt x="279" y="1138"/>
                    <a:pt x="279" y="1138"/>
                    <a:pt x="279" y="1138"/>
                  </a:cubicBezTo>
                  <a:cubicBezTo>
                    <a:pt x="125" y="1138"/>
                    <a:pt x="0" y="1014"/>
                    <a:pt x="0" y="860"/>
                  </a:cubicBezTo>
                  <a:cubicBezTo>
                    <a:pt x="0" y="809"/>
                    <a:pt x="13" y="762"/>
                    <a:pt x="37" y="721"/>
                  </a:cubicBezTo>
                  <a:close/>
                </a:path>
              </a:pathLst>
            </a:custGeom>
            <a:gradFill>
              <a:gsLst>
                <a:gs pos="0">
                  <a:srgbClr val="9900CC"/>
                </a:gs>
                <a:gs pos="61000">
                  <a:schemeClr val="accent1">
                    <a:satMod val="110000"/>
                    <a:lumMod val="100000"/>
                    <a:shade val="100000"/>
                  </a:schemeClr>
                </a:gs>
                <a:gs pos="100000">
                  <a:schemeClr val="accent5"/>
                </a:gs>
              </a:gsLst>
              <a:lin ang="10800000" scaled="0"/>
            </a:gradFill>
            <a:ln/>
          </p:spPr>
          <p:style>
            <a:lnRef idx="1">
              <a:schemeClr val="accent2"/>
            </a:lnRef>
            <a:fillRef idx="3">
              <a:schemeClr val="accent2"/>
            </a:fillRef>
            <a:effectRef idx="2">
              <a:schemeClr val="accent2"/>
            </a:effectRef>
            <a:fontRef idx="minor">
              <a:schemeClr val="lt1"/>
            </a:fontRef>
          </p:style>
          <p:txBody>
            <a:bodyPr/>
            <a:lstStyle/>
            <a:p>
              <a:pPr eaLnBrk="1" fontAlgn="auto" hangingPunct="1">
                <a:spcBef>
                  <a:spcPts val="0"/>
                </a:spcBef>
                <a:spcAft>
                  <a:spcPts val="0"/>
                </a:spcAft>
                <a:defRPr/>
              </a:pPr>
              <a:endParaRPr lang="en-US">
                <a:latin typeface="+mn-lt"/>
              </a:endParaRPr>
            </a:p>
          </p:txBody>
        </p:sp>
        <p:sp>
          <p:nvSpPr>
            <p:cNvPr id="55" name="Freeform 15"/>
            <p:cNvSpPr>
              <a:spLocks/>
            </p:cNvSpPr>
            <p:nvPr/>
          </p:nvSpPr>
          <p:spPr bwMode="auto">
            <a:xfrm>
              <a:off x="4451350" y="2085975"/>
              <a:ext cx="2860675" cy="3284537"/>
            </a:xfrm>
            <a:custGeom>
              <a:avLst/>
              <a:gdLst>
                <a:gd name="T0" fmla="*/ 226 w 1537"/>
                <a:gd name="T1" fmla="*/ 862 h 1764"/>
                <a:gd name="T2" fmla="*/ 640 w 1537"/>
                <a:gd name="T3" fmla="*/ 141 h 1764"/>
                <a:gd name="T4" fmla="*/ 883 w 1537"/>
                <a:gd name="T5" fmla="*/ 0 h 1764"/>
                <a:gd name="T6" fmla="*/ 1123 w 1537"/>
                <a:gd name="T7" fmla="*/ 136 h 1764"/>
                <a:gd name="T8" fmla="*/ 1537 w 1537"/>
                <a:gd name="T9" fmla="*/ 857 h 1764"/>
                <a:gd name="T10" fmla="*/ 1537 w 1537"/>
                <a:gd name="T11" fmla="*/ 857 h 1764"/>
                <a:gd name="T12" fmla="*/ 545 w 1537"/>
                <a:gd name="T13" fmla="*/ 1188 h 1764"/>
                <a:gd name="T14" fmla="*/ 883 w 1537"/>
                <a:gd name="T15" fmla="*/ 1525 h 1764"/>
                <a:gd name="T16" fmla="*/ 1094 w 1537"/>
                <a:gd name="T17" fmla="*/ 1451 h 1764"/>
                <a:gd name="T18" fmla="*/ 226 w 1537"/>
                <a:gd name="T19" fmla="*/ 863 h 1764"/>
                <a:gd name="T20" fmla="*/ 226 w 1537"/>
                <a:gd name="T21" fmla="*/ 862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764">
                  <a:moveTo>
                    <a:pt x="226" y="862"/>
                  </a:moveTo>
                  <a:cubicBezTo>
                    <a:pt x="640" y="141"/>
                    <a:pt x="640" y="141"/>
                    <a:pt x="640" y="141"/>
                  </a:cubicBezTo>
                  <a:cubicBezTo>
                    <a:pt x="688" y="57"/>
                    <a:pt x="779" y="0"/>
                    <a:pt x="883" y="0"/>
                  </a:cubicBezTo>
                  <a:cubicBezTo>
                    <a:pt x="985" y="0"/>
                    <a:pt x="1074" y="55"/>
                    <a:pt x="1123" y="136"/>
                  </a:cubicBezTo>
                  <a:cubicBezTo>
                    <a:pt x="1537" y="857"/>
                    <a:pt x="1537" y="857"/>
                    <a:pt x="1537" y="857"/>
                  </a:cubicBezTo>
                  <a:cubicBezTo>
                    <a:pt x="1537" y="857"/>
                    <a:pt x="1537" y="857"/>
                    <a:pt x="1537" y="857"/>
                  </a:cubicBezTo>
                  <a:cubicBezTo>
                    <a:pt x="1244" y="356"/>
                    <a:pt x="545" y="671"/>
                    <a:pt x="545" y="1188"/>
                  </a:cubicBezTo>
                  <a:cubicBezTo>
                    <a:pt x="545" y="1374"/>
                    <a:pt x="696" y="1525"/>
                    <a:pt x="883" y="1525"/>
                  </a:cubicBezTo>
                  <a:cubicBezTo>
                    <a:pt x="963" y="1525"/>
                    <a:pt x="1036" y="1498"/>
                    <a:pt x="1094" y="1451"/>
                  </a:cubicBezTo>
                  <a:cubicBezTo>
                    <a:pt x="681" y="1764"/>
                    <a:pt x="0" y="1400"/>
                    <a:pt x="226" y="863"/>
                  </a:cubicBezTo>
                  <a:lnTo>
                    <a:pt x="226" y="862"/>
                  </a:lnTo>
                  <a:close/>
                </a:path>
              </a:pathLst>
            </a:custGeom>
            <a:gradFill>
              <a:gsLst>
                <a:gs pos="54000">
                  <a:srgbClr val="8A8B68"/>
                </a:gs>
                <a:gs pos="0">
                  <a:schemeClr val="accent4">
                    <a:lumMod val="60000"/>
                    <a:lumOff val="40000"/>
                  </a:schemeClr>
                </a:gs>
                <a:gs pos="100000">
                  <a:schemeClr val="accent1"/>
                </a:gs>
              </a:gsLst>
              <a:lin ang="10800000" scaled="0"/>
            </a:gradFill>
            <a:ln/>
          </p:spPr>
          <p:style>
            <a:lnRef idx="1">
              <a:schemeClr val="accent1"/>
            </a:lnRef>
            <a:fillRef idx="3">
              <a:schemeClr val="accent1"/>
            </a:fillRef>
            <a:effectRef idx="2">
              <a:schemeClr val="accent1"/>
            </a:effectRef>
            <a:fontRef idx="minor">
              <a:schemeClr val="lt1"/>
            </a:fontRef>
          </p:style>
          <p:txBody>
            <a:bodyPr/>
            <a:lstStyle/>
            <a:p>
              <a:pPr eaLnBrk="1" fontAlgn="auto" hangingPunct="1">
                <a:spcBef>
                  <a:spcPts val="0"/>
                </a:spcBef>
                <a:spcAft>
                  <a:spcPts val="0"/>
                </a:spcAft>
                <a:defRPr/>
              </a:pPr>
              <a:endParaRPr lang="en-US">
                <a:latin typeface="+mn-lt"/>
              </a:endParaRPr>
            </a:p>
          </p:txBody>
        </p:sp>
        <p:sp>
          <p:nvSpPr>
            <p:cNvPr id="56" name="Freeform 16"/>
            <p:cNvSpPr>
              <a:spLocks/>
            </p:cNvSpPr>
            <p:nvPr/>
          </p:nvSpPr>
          <p:spPr bwMode="auto">
            <a:xfrm>
              <a:off x="5465763" y="2749550"/>
              <a:ext cx="2692400" cy="3062287"/>
            </a:xfrm>
            <a:custGeom>
              <a:avLst/>
              <a:gdLst>
                <a:gd name="T0" fmla="*/ 992 w 1446"/>
                <a:gd name="T1" fmla="*/ 501 h 1645"/>
                <a:gd name="T2" fmla="*/ 1409 w 1446"/>
                <a:gd name="T3" fmla="*/ 1228 h 1645"/>
                <a:gd name="T4" fmla="*/ 1446 w 1446"/>
                <a:gd name="T5" fmla="*/ 1367 h 1645"/>
                <a:gd name="T6" fmla="*/ 1167 w 1446"/>
                <a:gd name="T7" fmla="*/ 1645 h 1645"/>
                <a:gd name="T8" fmla="*/ 294 w 1446"/>
                <a:gd name="T9" fmla="*/ 1645 h 1645"/>
                <a:gd name="T10" fmla="*/ 507 w 1446"/>
                <a:gd name="T11" fmla="*/ 539 h 1645"/>
                <a:gd name="T12" fmla="*/ 338 w 1446"/>
                <a:gd name="T13" fmla="*/ 494 h 1645"/>
                <a:gd name="T14" fmla="*/ 0 w 1446"/>
                <a:gd name="T15" fmla="*/ 832 h 1645"/>
                <a:gd name="T16" fmla="*/ 992 w 1446"/>
                <a:gd name="T17" fmla="*/ 50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6" h="1645">
                  <a:moveTo>
                    <a:pt x="992" y="501"/>
                  </a:moveTo>
                  <a:cubicBezTo>
                    <a:pt x="1409" y="1228"/>
                    <a:pt x="1409" y="1228"/>
                    <a:pt x="1409" y="1228"/>
                  </a:cubicBezTo>
                  <a:cubicBezTo>
                    <a:pt x="1432" y="1269"/>
                    <a:pt x="1446" y="1316"/>
                    <a:pt x="1446" y="1367"/>
                  </a:cubicBezTo>
                  <a:cubicBezTo>
                    <a:pt x="1446" y="1521"/>
                    <a:pt x="1321" y="1645"/>
                    <a:pt x="1167" y="1645"/>
                  </a:cubicBezTo>
                  <a:cubicBezTo>
                    <a:pt x="294" y="1645"/>
                    <a:pt x="294" y="1645"/>
                    <a:pt x="294" y="1645"/>
                  </a:cubicBezTo>
                  <a:cubicBezTo>
                    <a:pt x="877" y="1645"/>
                    <a:pt x="955" y="819"/>
                    <a:pt x="507" y="539"/>
                  </a:cubicBezTo>
                  <a:cubicBezTo>
                    <a:pt x="457" y="510"/>
                    <a:pt x="399" y="494"/>
                    <a:pt x="338" y="494"/>
                  </a:cubicBezTo>
                  <a:cubicBezTo>
                    <a:pt x="151" y="494"/>
                    <a:pt x="0" y="645"/>
                    <a:pt x="0" y="832"/>
                  </a:cubicBezTo>
                  <a:cubicBezTo>
                    <a:pt x="0" y="315"/>
                    <a:pt x="699" y="0"/>
                    <a:pt x="992" y="501"/>
                  </a:cubicBezTo>
                  <a:close/>
                </a:path>
              </a:pathLst>
            </a:custGeom>
            <a:gradFill>
              <a:gsLst>
                <a:gs pos="0">
                  <a:srgbClr val="C00000"/>
                </a:gs>
                <a:gs pos="45000">
                  <a:schemeClr val="accent4"/>
                </a:gs>
              </a:gsLst>
              <a:lin ang="16200000" scaled="0"/>
            </a:gradFill>
            <a:ln/>
          </p:spPr>
          <p:style>
            <a:lnRef idx="2">
              <a:schemeClr val="accent4">
                <a:shade val="50000"/>
              </a:schemeClr>
            </a:lnRef>
            <a:fillRef idx="1">
              <a:schemeClr val="accent4"/>
            </a:fillRef>
            <a:effectRef idx="0">
              <a:schemeClr val="accent4"/>
            </a:effectRef>
            <a:fontRef idx="minor">
              <a:schemeClr val="lt1"/>
            </a:fontRef>
          </p:style>
          <p:txBody>
            <a:bodyPr/>
            <a:lstStyle/>
            <a:p>
              <a:pPr eaLnBrk="1" fontAlgn="auto" hangingPunct="1">
                <a:spcBef>
                  <a:spcPts val="0"/>
                </a:spcBef>
                <a:spcAft>
                  <a:spcPts val="0"/>
                </a:spcAft>
                <a:defRPr/>
              </a:pPr>
              <a:endParaRPr lang="en-US">
                <a:latin typeface="+mn-lt"/>
              </a:endParaRPr>
            </a:p>
          </p:txBody>
        </p:sp>
        <p:sp>
          <p:nvSpPr>
            <p:cNvPr id="58" name="Freeform 17"/>
            <p:cNvSpPr>
              <a:spLocks/>
            </p:cNvSpPr>
            <p:nvPr/>
          </p:nvSpPr>
          <p:spPr bwMode="auto">
            <a:xfrm>
              <a:off x="5435600" y="2749550"/>
              <a:ext cx="1876425" cy="1549400"/>
            </a:xfrm>
            <a:custGeom>
              <a:avLst/>
              <a:gdLst>
                <a:gd name="T0" fmla="*/ 16 w 1008"/>
                <a:gd name="T1" fmla="*/ 832 h 832"/>
                <a:gd name="T2" fmla="*/ 1008 w 1008"/>
                <a:gd name="T3" fmla="*/ 501 h 832"/>
                <a:gd name="T4" fmla="*/ 16 w 1008"/>
                <a:gd name="T5" fmla="*/ 832 h 832"/>
              </a:gdLst>
              <a:ahLst/>
              <a:cxnLst>
                <a:cxn ang="0">
                  <a:pos x="T0" y="T1"/>
                </a:cxn>
                <a:cxn ang="0">
                  <a:pos x="T2" y="T3"/>
                </a:cxn>
                <a:cxn ang="0">
                  <a:pos x="T4" y="T5"/>
                </a:cxn>
              </a:cxnLst>
              <a:rect l="0" t="0" r="r" b="b"/>
              <a:pathLst>
                <a:path w="1008" h="832">
                  <a:moveTo>
                    <a:pt x="16" y="832"/>
                  </a:moveTo>
                  <a:cubicBezTo>
                    <a:pt x="16" y="315"/>
                    <a:pt x="715" y="0"/>
                    <a:pt x="1008" y="501"/>
                  </a:cubicBezTo>
                  <a:cubicBezTo>
                    <a:pt x="715" y="1"/>
                    <a:pt x="0" y="253"/>
                    <a:pt x="16" y="832"/>
                  </a:cubicBezTo>
                  <a:close/>
                </a:path>
              </a:pathLst>
            </a:custGeom>
            <a:solidFill>
              <a:srgbClr val="7ECBF2"/>
            </a:solidFill>
            <a:ln>
              <a:noFill/>
            </a:ln>
            <a:effectLst>
              <a:outerShdw blurRad="127000" dist="38100" dir="2700000" algn="tl"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62" name="Freeform 18"/>
            <p:cNvSpPr>
              <a:spLocks/>
            </p:cNvSpPr>
            <p:nvPr/>
          </p:nvSpPr>
          <p:spPr bwMode="auto">
            <a:xfrm>
              <a:off x="4486275" y="3670300"/>
              <a:ext cx="1747838" cy="1622425"/>
            </a:xfrm>
            <a:custGeom>
              <a:avLst/>
              <a:gdLst>
                <a:gd name="T0" fmla="*/ 939 w 939"/>
                <a:gd name="T1" fmla="*/ 677 h 871"/>
                <a:gd name="T2" fmla="*/ 214 w 939"/>
                <a:gd name="T3" fmla="*/ 0 h 871"/>
                <a:gd name="T4" fmla="*/ 939 w 939"/>
                <a:gd name="T5" fmla="*/ 677 h 871"/>
              </a:gdLst>
              <a:ahLst/>
              <a:cxnLst>
                <a:cxn ang="0">
                  <a:pos x="T0" y="T1"/>
                </a:cxn>
                <a:cxn ang="0">
                  <a:pos x="T2" y="T3"/>
                </a:cxn>
                <a:cxn ang="0">
                  <a:pos x="T4" y="T5"/>
                </a:cxn>
              </a:cxnLst>
              <a:rect l="0" t="0" r="r" b="b"/>
              <a:pathLst>
                <a:path w="939" h="871">
                  <a:moveTo>
                    <a:pt x="939" y="677"/>
                  </a:moveTo>
                  <a:cubicBezTo>
                    <a:pt x="419" y="871"/>
                    <a:pt x="0" y="457"/>
                    <a:pt x="214" y="0"/>
                  </a:cubicBezTo>
                  <a:cubicBezTo>
                    <a:pt x="37" y="499"/>
                    <a:pt x="468" y="810"/>
                    <a:pt x="939" y="677"/>
                  </a:cubicBezTo>
                  <a:close/>
                </a:path>
              </a:pathLst>
            </a:custGeom>
            <a:solidFill>
              <a:srgbClr val="E2F7CA"/>
            </a:solidFill>
            <a:ln>
              <a:noFill/>
            </a:ln>
            <a:effectLst>
              <a:outerShdw blurRad="127000" dist="38100" dir="16200000"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sp>
          <p:nvSpPr>
            <p:cNvPr id="63" name="Freeform 19"/>
            <p:cNvSpPr>
              <a:spLocks/>
            </p:cNvSpPr>
            <p:nvPr/>
          </p:nvSpPr>
          <p:spPr bwMode="auto">
            <a:xfrm>
              <a:off x="6013450" y="3752850"/>
              <a:ext cx="1298575" cy="2058987"/>
            </a:xfrm>
            <a:custGeom>
              <a:avLst/>
              <a:gdLst>
                <a:gd name="T0" fmla="*/ 0 w 698"/>
                <a:gd name="T1" fmla="*/ 1106 h 1106"/>
                <a:gd name="T2" fmla="*/ 213 w 698"/>
                <a:gd name="T3" fmla="*/ 0 h 1106"/>
                <a:gd name="T4" fmla="*/ 0 w 698"/>
                <a:gd name="T5" fmla="*/ 1106 h 1106"/>
              </a:gdLst>
              <a:ahLst/>
              <a:cxnLst>
                <a:cxn ang="0">
                  <a:pos x="T0" y="T1"/>
                </a:cxn>
                <a:cxn ang="0">
                  <a:pos x="T2" y="T3"/>
                </a:cxn>
                <a:cxn ang="0">
                  <a:pos x="T4" y="T5"/>
                </a:cxn>
              </a:cxnLst>
              <a:rect l="0" t="0" r="r" b="b"/>
              <a:pathLst>
                <a:path w="698" h="1106">
                  <a:moveTo>
                    <a:pt x="0" y="1106"/>
                  </a:moveTo>
                  <a:cubicBezTo>
                    <a:pt x="583" y="1106"/>
                    <a:pt x="661" y="280"/>
                    <a:pt x="213" y="0"/>
                  </a:cubicBezTo>
                  <a:cubicBezTo>
                    <a:pt x="698" y="280"/>
                    <a:pt x="610" y="1106"/>
                    <a:pt x="0" y="1106"/>
                  </a:cubicBezTo>
                  <a:close/>
                </a:path>
              </a:pathLst>
            </a:custGeom>
            <a:solidFill>
              <a:srgbClr val="FFDDC4"/>
            </a:solidFill>
            <a:ln>
              <a:noFill/>
            </a:ln>
            <a:effectLst>
              <a:outerShdw blurRad="127000" dist="38100" dir="8100000" algn="tr"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a:latin typeface="+mn-lt"/>
              </a:endParaRPr>
            </a:p>
          </p:txBody>
        </p:sp>
      </p:grpSp>
      <p:grpSp>
        <p:nvGrpSpPr>
          <p:cNvPr id="64" name="Group 63"/>
          <p:cNvGrpSpPr>
            <a:grpSpLocks/>
          </p:cNvGrpSpPr>
          <p:nvPr/>
        </p:nvGrpSpPr>
        <p:grpSpPr bwMode="auto">
          <a:xfrm flipH="1">
            <a:off x="8005774" y="2581070"/>
            <a:ext cx="968375" cy="2202307"/>
            <a:chOff x="1392530" y="2481978"/>
            <a:chExt cx="3124464" cy="313657"/>
          </a:xfrm>
        </p:grpSpPr>
        <p:cxnSp>
          <p:nvCxnSpPr>
            <p:cNvPr id="65" name="Straight Connector 64"/>
            <p:cNvCxnSpPr/>
            <p:nvPr/>
          </p:nvCxnSpPr>
          <p:spPr>
            <a:xfrm flipH="1" flipV="1">
              <a:off x="3092364" y="2481978"/>
              <a:ext cx="1424630" cy="31365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1392530" y="2481978"/>
              <a:ext cx="169983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9073640" y="2303173"/>
            <a:ext cx="2806700" cy="461665"/>
          </a:xfrm>
          <a:prstGeom prst="rect">
            <a:avLst/>
          </a:prstGeom>
          <a:noFill/>
        </p:spPr>
        <p:txBody>
          <a:bodyPr>
            <a:spAutoFit/>
          </a:bodyPr>
          <a:lstStyle/>
          <a:p>
            <a:pPr>
              <a:defRPr/>
            </a:pPr>
            <a:r>
              <a:rPr lang="mn-MN" sz="2400" b="1" dirty="0">
                <a:solidFill>
                  <a:schemeClr val="accent4"/>
                </a:solidFill>
                <a:latin typeface="Calibri" pitchFamily="34" charset="0"/>
                <a:cs typeface="Calibri" pitchFamily="34" charset="0"/>
              </a:rPr>
              <a:t>Ажлын цар хүрээ</a:t>
            </a:r>
            <a:endParaRPr lang="ru-RU" sz="2400" b="1" dirty="0">
              <a:solidFill>
                <a:schemeClr val="accent4"/>
              </a:solidFill>
              <a:latin typeface="Calibri" pitchFamily="34" charset="0"/>
              <a:cs typeface="Calibri" pitchFamily="34" charset="0"/>
            </a:endParaRPr>
          </a:p>
        </p:txBody>
      </p:sp>
      <p:cxnSp>
        <p:nvCxnSpPr>
          <p:cNvPr id="68" name="Straight Connector 67"/>
          <p:cNvCxnSpPr/>
          <p:nvPr/>
        </p:nvCxnSpPr>
        <p:spPr>
          <a:xfrm>
            <a:off x="4525292" y="2064822"/>
            <a:ext cx="1973263" cy="0"/>
          </a:xfrm>
          <a:prstGeom prst="line">
            <a:avLst/>
          </a:prstGeom>
          <a:ln>
            <a:solidFill>
              <a:schemeClr val="tx1">
                <a:lumMod val="50000"/>
                <a:lumOff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a:spLocks noChangeArrowheads="1"/>
          </p:cNvSpPr>
          <p:nvPr/>
        </p:nvSpPr>
        <p:spPr bwMode="auto">
          <a:xfrm>
            <a:off x="1349831" y="1798013"/>
            <a:ext cx="305084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r"/>
            <a:r>
              <a:rPr lang="ru-RU" sz="2800" b="1" dirty="0">
                <a:solidFill>
                  <a:schemeClr val="accent1">
                    <a:lumMod val="75000"/>
                  </a:schemeClr>
                </a:solidFill>
                <a:cs typeface="Calibri" pitchFamily="34" charset="0"/>
              </a:rPr>
              <a:t>Төслийн үндэслэл шаардлага, зорилго ба зорилт</a:t>
            </a:r>
          </a:p>
        </p:txBody>
      </p:sp>
      <p:grpSp>
        <p:nvGrpSpPr>
          <p:cNvPr id="71" name="Group 70"/>
          <p:cNvGrpSpPr>
            <a:grpSpLocks/>
          </p:cNvGrpSpPr>
          <p:nvPr/>
        </p:nvGrpSpPr>
        <p:grpSpPr bwMode="auto">
          <a:xfrm flipH="1" flipV="1">
            <a:off x="5000345" y="4783377"/>
            <a:ext cx="1386753" cy="1202080"/>
            <a:chOff x="1392536" y="2481978"/>
            <a:chExt cx="3229538" cy="393200"/>
          </a:xfrm>
        </p:grpSpPr>
        <p:cxnSp>
          <p:nvCxnSpPr>
            <p:cNvPr id="72" name="Straight Connector 71"/>
            <p:cNvCxnSpPr/>
            <p:nvPr/>
          </p:nvCxnSpPr>
          <p:spPr>
            <a:xfrm flipH="1" flipV="1">
              <a:off x="2653803" y="2481978"/>
              <a:ext cx="1968271" cy="3932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1392536" y="2481978"/>
              <a:ext cx="1300544" cy="0"/>
            </a:xfrm>
            <a:prstGeom prst="line">
              <a:avLst/>
            </a:prstGeom>
            <a:ln>
              <a:solidFill>
                <a:schemeClr val="tx1">
                  <a:lumMod val="50000"/>
                  <a:lumOff val="50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6531427" y="5748796"/>
            <a:ext cx="2803525" cy="523875"/>
          </a:xfrm>
          <a:prstGeom prst="rect">
            <a:avLst/>
          </a:prstGeom>
          <a:noFill/>
        </p:spPr>
        <p:txBody>
          <a:bodyPr>
            <a:spAutoFit/>
          </a:bodyPr>
          <a:lstStyle/>
          <a:p>
            <a:pPr>
              <a:defRPr/>
            </a:pPr>
            <a:r>
              <a:rPr lang="mn-MN" sz="2800" b="1" dirty="0">
                <a:solidFill>
                  <a:srgbClr val="7030A0"/>
                </a:solidFill>
                <a:latin typeface="Calibri" pitchFamily="34" charset="0"/>
                <a:cs typeface="Calibri" pitchFamily="34" charset="0"/>
              </a:rPr>
              <a:t>Ажлын явц</a:t>
            </a:r>
          </a:p>
        </p:txBody>
      </p:sp>
      <p:pic>
        <p:nvPicPr>
          <p:cNvPr id="5" name="Picture 4">
            <a:extLst>
              <a:ext uri="{FF2B5EF4-FFF2-40B4-BE49-F238E27FC236}">
                <a16:creationId xmlns="" xmlns:a16="http://schemas.microsoft.com/office/drawing/2014/main" id="{00BE88A3-5DB2-43E9-A9EC-ED429BE26565}"/>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r="66037"/>
          <a:stretch/>
        </p:blipFill>
        <p:spPr>
          <a:xfrm>
            <a:off x="5896871" y="3236552"/>
            <a:ext cx="1179831" cy="1162924"/>
          </a:xfrm>
          <a:prstGeom prst="rect">
            <a:avLst/>
          </a:prstGeom>
        </p:spPr>
      </p:pic>
    </p:spTree>
    <p:extLst>
      <p:ext uri="{BB962C8B-B14F-4D97-AF65-F5344CB8AC3E}">
        <p14:creationId xmlns:p14="http://schemas.microsoft.com/office/powerpoint/2010/main" val="203363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right)">
                                      <p:cBhvr>
                                        <p:cTn id="7" dur="500"/>
                                        <p:tgtEl>
                                          <p:spTgt spid="6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up)">
                                      <p:cBhvr>
                                        <p:cTn id="11" dur="500"/>
                                        <p:tgtEl>
                                          <p:spTgt spid="7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
                                        <p:tgtEl>
                                          <p:spTgt spid="67"/>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right)">
                                      <p:cBhvr>
                                        <p:cTn id="23" dur="500"/>
                                        <p:tgtEl>
                                          <p:spTgt spid="71"/>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0" grpId="0"/>
      <p:bldP spid="7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557720" y="145173"/>
            <a:ext cx="11751245" cy="338554"/>
          </a:xfrm>
          <a:prstGeom prst="rect">
            <a:avLst/>
          </a:prstGeom>
        </p:spPr>
        <p:txBody>
          <a:bodyPr wrap="square">
            <a:spAutoFit/>
          </a:bodyPr>
          <a:lstStyle/>
          <a:p>
            <a:pPr marR="0" lvl="1">
              <a:spcBef>
                <a:spcPts val="0"/>
              </a:spcBef>
              <a:spcAft>
                <a:spcPts val="800"/>
              </a:spcAft>
            </a:pPr>
            <a:r>
              <a:rPr lang="mn-MN" sz="16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6-2. А.1.</a:t>
            </a:r>
            <a:r>
              <a:rPr lang="en-US" sz="16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7</a:t>
            </a:r>
            <a:r>
              <a:rPr lang="mn-MN" sz="16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 Газар </a:t>
            </a:r>
            <a:r>
              <a:rPr lang="mn-MN" sz="1600" b="1" dirty="0">
                <a:solidFill>
                  <a:srgbClr val="002060"/>
                </a:solidFill>
                <a:latin typeface="Arial" panose="020B0604020202020204" pitchFamily="34" charset="0"/>
                <a:ea typeface="Times New Roman" panose="02020603050405020304" pitchFamily="18" charset="0"/>
                <a:cs typeface="Arial" panose="020B0604020202020204" pitchFamily="34" charset="0"/>
              </a:rPr>
              <a:t>зүйн нэрийн стандартын дагуу бусад өгөгдлийн сантай холбогдсон өгөгдлийн хөрвүүлэлт </a:t>
            </a:r>
          </a:p>
        </p:txBody>
      </p:sp>
      <p:sp>
        <p:nvSpPr>
          <p:cNvPr id="42" name="Rectangle 41"/>
          <p:cNvSpPr/>
          <p:nvPr/>
        </p:nvSpPr>
        <p:spPr>
          <a:xfrm>
            <a:off x="1185094" y="713487"/>
            <a:ext cx="5902210" cy="338554"/>
          </a:xfrm>
          <a:prstGeom prst="rect">
            <a:avLst/>
          </a:prstGeom>
        </p:spPr>
        <p:txBody>
          <a:bodyPr wrap="square">
            <a:spAutoFit/>
          </a:bodyPr>
          <a:lstStyle/>
          <a:p>
            <a:pPr algn="just"/>
            <a:r>
              <a:rPr lang="mn-MN"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Өгөгдөл бүрдүүлэлт /газар зүйн нэр бүхий атрибутаар/:</a:t>
            </a:r>
            <a:endParaRPr lang="mn-MN" sz="1600" dirty="0">
              <a:latin typeface="Arial" panose="020B0604020202020204" pitchFamily="34" charset="0"/>
              <a:ea typeface="Calibri" panose="020F0502020204030204" pitchFamily="34" charset="0"/>
              <a:cs typeface="Arial" panose="020B0604020202020204" pitchFamily="34" charset="0"/>
            </a:endParaRPr>
          </a:p>
        </p:txBody>
      </p:sp>
      <p:sp>
        <p:nvSpPr>
          <p:cNvPr id="48" name="Rectangle 47"/>
          <p:cNvSpPr/>
          <p:nvPr/>
        </p:nvSpPr>
        <p:spPr>
          <a:xfrm>
            <a:off x="1227699" y="3110885"/>
            <a:ext cx="4246977" cy="369332"/>
          </a:xfrm>
          <a:prstGeom prst="rect">
            <a:avLst/>
          </a:prstGeom>
        </p:spPr>
        <p:txBody>
          <a:bodyPr wrap="square">
            <a:spAutoFit/>
          </a:bodyPr>
          <a:lstStyle/>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Үр дүн:</a:t>
            </a:r>
            <a:endParaRPr lang="mn-MN"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p:cNvPicPr>
            <a:picLocks noChangeAspect="1"/>
          </p:cNvPicPr>
          <p:nvPr/>
        </p:nvPicPr>
        <p:blipFill rotWithShape="1">
          <a:blip r:embed="rId18"/>
          <a:srcRect l="17698" r="16783" b="8156"/>
          <a:stretch/>
        </p:blipFill>
        <p:spPr>
          <a:xfrm>
            <a:off x="1191209" y="1120762"/>
            <a:ext cx="6433764" cy="1890321"/>
          </a:xfrm>
          <a:prstGeom prst="rect">
            <a:avLst/>
          </a:prstGeom>
        </p:spPr>
      </p:pic>
      <p:pic>
        <p:nvPicPr>
          <p:cNvPr id="44" name="Picture 43"/>
          <p:cNvPicPr>
            <a:picLocks noChangeAspect="1"/>
          </p:cNvPicPr>
          <p:nvPr/>
        </p:nvPicPr>
        <p:blipFill>
          <a:blip r:embed="rId19"/>
          <a:stretch>
            <a:fillRect/>
          </a:stretch>
        </p:blipFill>
        <p:spPr>
          <a:xfrm>
            <a:off x="1240583" y="3638802"/>
            <a:ext cx="6288474" cy="2507159"/>
          </a:xfrm>
          <a:prstGeom prst="rect">
            <a:avLst/>
          </a:prstGeom>
        </p:spPr>
      </p:pic>
      <p:pic>
        <p:nvPicPr>
          <p:cNvPr id="46" name="Picture 45"/>
          <p:cNvPicPr>
            <a:picLocks noChangeAspect="1"/>
          </p:cNvPicPr>
          <p:nvPr/>
        </p:nvPicPr>
        <p:blipFill>
          <a:blip r:embed="rId20"/>
          <a:stretch>
            <a:fillRect/>
          </a:stretch>
        </p:blipFill>
        <p:spPr>
          <a:xfrm>
            <a:off x="7624973" y="882764"/>
            <a:ext cx="4249482" cy="3228107"/>
          </a:xfrm>
          <a:prstGeom prst="rect">
            <a:avLst/>
          </a:prstGeom>
        </p:spPr>
      </p:pic>
      <p:pic>
        <p:nvPicPr>
          <p:cNvPr id="49" name="Picture 48"/>
          <p:cNvPicPr>
            <a:picLocks noChangeAspect="1"/>
          </p:cNvPicPr>
          <p:nvPr/>
        </p:nvPicPr>
        <p:blipFill>
          <a:blip r:embed="rId21"/>
          <a:stretch>
            <a:fillRect/>
          </a:stretch>
        </p:blipFill>
        <p:spPr>
          <a:xfrm>
            <a:off x="7624973" y="4178714"/>
            <a:ext cx="4249482" cy="2500580"/>
          </a:xfrm>
          <a:prstGeom prst="rect">
            <a:avLst/>
          </a:prstGeom>
        </p:spPr>
      </p:pic>
    </p:spTree>
    <p:extLst>
      <p:ext uri="{BB962C8B-B14F-4D97-AF65-F5344CB8AC3E}">
        <p14:creationId xmlns:p14="http://schemas.microsoft.com/office/powerpoint/2010/main" val="42123010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676117" y="16254"/>
            <a:ext cx="10523305" cy="461665"/>
          </a:xfrm>
          <a:prstGeom prst="rect">
            <a:avLst/>
          </a:prstGeom>
        </p:spPr>
        <p:txBody>
          <a:bodyPr wrap="square">
            <a:spAutoFit/>
          </a:bodyPr>
          <a:lstStyle/>
          <a:p>
            <a:pPr marR="0" lvl="1">
              <a:spcBef>
                <a:spcPts val="0"/>
              </a:spcBef>
              <a:spcAft>
                <a:spcPts val="800"/>
              </a:spcAft>
            </a:pP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7. А.1.8. ГАЗРЫН БҮРХЭВЧ</a:t>
            </a:r>
            <a:endPar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2" name="Rectangle 41"/>
          <p:cNvSpPr/>
          <p:nvPr/>
        </p:nvSpPr>
        <p:spPr>
          <a:xfrm>
            <a:off x="1137875" y="534475"/>
            <a:ext cx="2943538" cy="369332"/>
          </a:xfrm>
          <a:prstGeom prst="rect">
            <a:avLst/>
          </a:prstGeom>
        </p:spPr>
        <p:txBody>
          <a:bodyPr wrap="square">
            <a:spAutoFit/>
          </a:bodyPr>
          <a:lstStyle/>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Хүлээн авсан өгөгдөл:</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44" name="Rectangle 43"/>
          <p:cNvSpPr/>
          <p:nvPr/>
        </p:nvSpPr>
        <p:spPr>
          <a:xfrm>
            <a:off x="1137875" y="2470348"/>
            <a:ext cx="4419913" cy="410882"/>
          </a:xfrm>
          <a:prstGeom prst="rect">
            <a:avLst/>
          </a:prstGeom>
        </p:spPr>
        <p:txBody>
          <a:bodyPr wrap="square">
            <a:spAutoFit/>
          </a:bodyPr>
          <a:lstStyle/>
          <a:p>
            <a:pPr algn="just">
              <a:lnSpc>
                <a:spcPct val="115000"/>
              </a:lnSpc>
              <a:spcBef>
                <a:spcPts val="1200"/>
              </a:spcBef>
              <a:spcAft>
                <a:spcPts val="800"/>
              </a:spcAft>
            </a:pP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Хөрвөсөн </a:t>
            </a:r>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үр </a:t>
            </a: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дүн:</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8" name="Rectangle 7"/>
          <p:cNvSpPr/>
          <p:nvPr/>
        </p:nvSpPr>
        <p:spPr>
          <a:xfrm>
            <a:off x="6565150" y="549864"/>
            <a:ext cx="2988733" cy="338554"/>
          </a:xfrm>
          <a:prstGeom prst="rect">
            <a:avLst/>
          </a:prstGeom>
        </p:spPr>
        <p:txBody>
          <a:bodyPr wrap="square">
            <a:spAutoFit/>
          </a:bodyPr>
          <a:lstStyle/>
          <a:p>
            <a:pPr algn="ctr"/>
            <a:r>
              <a:rPr lang="mn-MN" sz="1600" b="1" dirty="0">
                <a:solidFill>
                  <a:schemeClr val="accent1"/>
                </a:solidFill>
                <a:latin typeface="Arial" panose="020B0604020202020204" pitchFamily="34" charset="0"/>
                <a:cs typeface="Arial" panose="020B0604020202020204" pitchFamily="34" charset="0"/>
              </a:rPr>
              <a:t>Х</a:t>
            </a:r>
            <a:r>
              <a:rPr lang="mn-MN" sz="1600" b="1" dirty="0" smtClean="0">
                <a:solidFill>
                  <a:schemeClr val="accent1"/>
                </a:solidFill>
                <a:latin typeface="Arial" panose="020B0604020202020204" pitchFamily="34" charset="0"/>
                <a:cs typeface="Arial" panose="020B0604020202020204" pitchFamily="34" charset="0"/>
              </a:rPr>
              <a:t>өрвөсөн </a:t>
            </a:r>
            <a:r>
              <a:rPr lang="mn-MN" sz="1600" b="1" dirty="0">
                <a:solidFill>
                  <a:schemeClr val="accent1"/>
                </a:solidFill>
                <a:latin typeface="Arial" panose="020B0604020202020204" pitchFamily="34" charset="0"/>
                <a:cs typeface="Arial" panose="020B0604020202020204" pitchFamily="34" charset="0"/>
              </a:rPr>
              <a:t>үр </a:t>
            </a:r>
            <a:r>
              <a:rPr lang="mn-MN" sz="1600" b="1" dirty="0" smtClean="0">
                <a:solidFill>
                  <a:schemeClr val="accent1"/>
                </a:solidFill>
                <a:latin typeface="Arial" panose="020B0604020202020204" pitchFamily="34" charset="0"/>
                <a:cs typeface="Arial" panose="020B0604020202020204" pitchFamily="34" charset="0"/>
              </a:rPr>
              <a:t>дүн:</a:t>
            </a:r>
            <a:endParaRPr lang="en-US" sz="1600" b="1" dirty="0">
              <a:solidFill>
                <a:schemeClr val="accent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8"/>
          <a:stretch>
            <a:fillRect/>
          </a:stretch>
        </p:blipFill>
        <p:spPr>
          <a:xfrm>
            <a:off x="1096711" y="1075090"/>
            <a:ext cx="5971680" cy="1341645"/>
          </a:xfrm>
          <a:prstGeom prst="rect">
            <a:avLst/>
          </a:prstGeom>
        </p:spPr>
      </p:pic>
      <p:pic>
        <p:nvPicPr>
          <p:cNvPr id="51" name="Picture 50"/>
          <p:cNvPicPr>
            <a:picLocks noChangeAspect="1"/>
          </p:cNvPicPr>
          <p:nvPr/>
        </p:nvPicPr>
        <p:blipFill>
          <a:blip r:embed="rId19"/>
          <a:stretch>
            <a:fillRect/>
          </a:stretch>
        </p:blipFill>
        <p:spPr>
          <a:xfrm>
            <a:off x="1252509" y="3013906"/>
            <a:ext cx="6802606" cy="3213545"/>
          </a:xfrm>
          <a:prstGeom prst="rect">
            <a:avLst/>
          </a:prstGeom>
        </p:spPr>
      </p:pic>
      <p:pic>
        <p:nvPicPr>
          <p:cNvPr id="52" name="Picture 51"/>
          <p:cNvPicPr>
            <a:picLocks noChangeAspect="1"/>
          </p:cNvPicPr>
          <p:nvPr/>
        </p:nvPicPr>
        <p:blipFill rotWithShape="1">
          <a:blip r:embed="rId20"/>
          <a:srcRect l="2980" t="3215" r="2686" b="1727"/>
          <a:stretch/>
        </p:blipFill>
        <p:spPr>
          <a:xfrm>
            <a:off x="8186246" y="2934842"/>
            <a:ext cx="3751317" cy="3724585"/>
          </a:xfrm>
          <a:prstGeom prst="rect">
            <a:avLst/>
          </a:prstGeom>
        </p:spPr>
      </p:pic>
      <p:pic>
        <p:nvPicPr>
          <p:cNvPr id="53" name="Picture 52"/>
          <p:cNvPicPr>
            <a:picLocks noChangeAspect="1"/>
          </p:cNvPicPr>
          <p:nvPr/>
        </p:nvPicPr>
        <p:blipFill>
          <a:blip r:embed="rId21"/>
          <a:stretch>
            <a:fillRect/>
          </a:stretch>
        </p:blipFill>
        <p:spPr>
          <a:xfrm>
            <a:off x="7170202" y="1075090"/>
            <a:ext cx="4767362" cy="1353263"/>
          </a:xfrm>
          <a:prstGeom prst="rect">
            <a:avLst/>
          </a:prstGeom>
        </p:spPr>
      </p:pic>
      <p:sp>
        <p:nvSpPr>
          <p:cNvPr id="55" name="Rectangle 54"/>
          <p:cNvSpPr/>
          <p:nvPr/>
        </p:nvSpPr>
        <p:spPr>
          <a:xfrm>
            <a:off x="8186247" y="2549385"/>
            <a:ext cx="2760133" cy="351378"/>
          </a:xfrm>
          <a:prstGeom prst="rect">
            <a:avLst/>
          </a:prstGeom>
        </p:spPr>
        <p:txBody>
          <a:bodyPr wrap="square">
            <a:spAutoFit/>
          </a:bodyPr>
          <a:lstStyle/>
          <a:p>
            <a:pPr algn="just">
              <a:lnSpc>
                <a:spcPct val="115000"/>
              </a:lnSpc>
              <a:spcBef>
                <a:spcPts val="1200"/>
              </a:spcBef>
              <a:spcAft>
                <a:spcPts val="800"/>
              </a:spcAft>
            </a:pPr>
            <a:r>
              <a:rPr lang="mn-MN"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Үр дүн /атрибутаар/:</a:t>
            </a:r>
            <a:endParaRPr lang="mn-MN" sz="16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63564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676117" y="16254"/>
            <a:ext cx="10523305" cy="461665"/>
          </a:xfrm>
          <a:prstGeom prst="rect">
            <a:avLst/>
          </a:prstGeom>
        </p:spPr>
        <p:txBody>
          <a:bodyPr wrap="square">
            <a:spAutoFit/>
          </a:bodyPr>
          <a:lstStyle/>
          <a:p>
            <a:pPr marR="0" lvl="1">
              <a:spcBef>
                <a:spcPts val="0"/>
              </a:spcBef>
              <a:spcAft>
                <a:spcPts val="800"/>
              </a:spcAft>
            </a:pP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8. А.1.8</a:t>
            </a: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 ГАЗАР АШИГЛАЛТ</a:t>
            </a:r>
          </a:p>
        </p:txBody>
      </p:sp>
      <p:sp>
        <p:nvSpPr>
          <p:cNvPr id="42" name="Rectangle 41"/>
          <p:cNvSpPr/>
          <p:nvPr/>
        </p:nvSpPr>
        <p:spPr>
          <a:xfrm>
            <a:off x="990287" y="586755"/>
            <a:ext cx="2943538" cy="369332"/>
          </a:xfrm>
          <a:prstGeom prst="rect">
            <a:avLst/>
          </a:prstGeom>
        </p:spPr>
        <p:txBody>
          <a:bodyPr wrap="square">
            <a:spAutoFit/>
          </a:bodyPr>
          <a:lstStyle/>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Хүлээн авсан өгөгдөл:</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44" name="Rectangle 43"/>
          <p:cNvSpPr/>
          <p:nvPr/>
        </p:nvSpPr>
        <p:spPr>
          <a:xfrm>
            <a:off x="1013206" y="3024479"/>
            <a:ext cx="10421331" cy="410882"/>
          </a:xfrm>
          <a:prstGeom prst="rect">
            <a:avLst/>
          </a:prstGeom>
        </p:spPr>
        <p:txBody>
          <a:bodyPr wrap="square">
            <a:spAutoFit/>
          </a:bodyPr>
          <a:lstStyle/>
          <a:p>
            <a:pPr algn="just">
              <a:lnSpc>
                <a:spcPct val="115000"/>
              </a:lnSpc>
              <a:spcBef>
                <a:spcPts val="1200"/>
              </a:spcBef>
              <a:spcAft>
                <a:spcPts val="800"/>
              </a:spcAft>
            </a:pPr>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Өгөгдлийн санруу хөрвөсөн үр </a:t>
            </a: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дүн:</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8" name="Rectangle 7"/>
          <p:cNvSpPr/>
          <p:nvPr/>
        </p:nvSpPr>
        <p:spPr>
          <a:xfrm>
            <a:off x="4948051" y="693945"/>
            <a:ext cx="6096000" cy="369332"/>
          </a:xfrm>
          <a:prstGeom prst="rect">
            <a:avLst/>
          </a:prstGeom>
        </p:spPr>
        <p:txBody>
          <a:bodyPr>
            <a:spAutoFit/>
          </a:bodyPr>
          <a:lstStyle/>
          <a:p>
            <a:pPr algn="ctr"/>
            <a:r>
              <a:rPr lang="mn-MN" b="1" dirty="0">
                <a:solidFill>
                  <a:schemeClr val="accent1"/>
                </a:solidFill>
                <a:latin typeface="Arial" panose="020B0604020202020204" pitchFamily="34" charset="0"/>
                <a:cs typeface="Arial" panose="020B0604020202020204" pitchFamily="34" charset="0"/>
              </a:rPr>
              <a:t>Х</a:t>
            </a:r>
            <a:r>
              <a:rPr lang="mn-MN" b="1" dirty="0" smtClean="0">
                <a:solidFill>
                  <a:schemeClr val="accent1"/>
                </a:solidFill>
                <a:latin typeface="Arial" panose="020B0604020202020204" pitchFamily="34" charset="0"/>
                <a:cs typeface="Arial" panose="020B0604020202020204" pitchFamily="34" charset="0"/>
              </a:rPr>
              <a:t>өрвөсөн </a:t>
            </a:r>
            <a:r>
              <a:rPr lang="mn-MN" b="1" dirty="0">
                <a:solidFill>
                  <a:schemeClr val="accent1"/>
                </a:solidFill>
                <a:latin typeface="Arial" panose="020B0604020202020204" pitchFamily="34" charset="0"/>
                <a:cs typeface="Arial" panose="020B0604020202020204" pitchFamily="34" charset="0"/>
              </a:rPr>
              <a:t>үр </a:t>
            </a:r>
            <a:r>
              <a:rPr lang="mn-MN" b="1" dirty="0" smtClean="0">
                <a:solidFill>
                  <a:schemeClr val="accent1"/>
                </a:solidFill>
                <a:latin typeface="Arial" panose="020B0604020202020204" pitchFamily="34" charset="0"/>
                <a:cs typeface="Arial" panose="020B0604020202020204" pitchFamily="34" charset="0"/>
              </a:rPr>
              <a:t>дүн:</a:t>
            </a:r>
            <a:endParaRPr lang="en-US" b="1" dirty="0">
              <a:solidFill>
                <a:schemeClr val="accent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8"/>
          <a:stretch>
            <a:fillRect/>
          </a:stretch>
        </p:blipFill>
        <p:spPr>
          <a:xfrm>
            <a:off x="1032893" y="1022547"/>
            <a:ext cx="5482208" cy="2005643"/>
          </a:xfrm>
          <a:prstGeom prst="rect">
            <a:avLst/>
          </a:prstGeom>
        </p:spPr>
      </p:pic>
      <p:pic>
        <p:nvPicPr>
          <p:cNvPr id="4" name="Picture 3"/>
          <p:cNvPicPr>
            <a:picLocks noChangeAspect="1"/>
          </p:cNvPicPr>
          <p:nvPr/>
        </p:nvPicPr>
        <p:blipFill>
          <a:blip r:embed="rId19"/>
          <a:stretch>
            <a:fillRect/>
          </a:stretch>
        </p:blipFill>
        <p:spPr>
          <a:xfrm>
            <a:off x="1075979" y="3382486"/>
            <a:ext cx="5470517" cy="1244327"/>
          </a:xfrm>
          <a:prstGeom prst="rect">
            <a:avLst/>
          </a:prstGeom>
        </p:spPr>
      </p:pic>
      <p:pic>
        <p:nvPicPr>
          <p:cNvPr id="43" name="Picture 42"/>
          <p:cNvPicPr>
            <a:picLocks noChangeAspect="1"/>
          </p:cNvPicPr>
          <p:nvPr/>
        </p:nvPicPr>
        <p:blipFill>
          <a:blip r:embed="rId20"/>
          <a:stretch>
            <a:fillRect/>
          </a:stretch>
        </p:blipFill>
        <p:spPr>
          <a:xfrm>
            <a:off x="6988302" y="1162997"/>
            <a:ext cx="4999071" cy="2099291"/>
          </a:xfrm>
          <a:prstGeom prst="rect">
            <a:avLst/>
          </a:prstGeom>
        </p:spPr>
      </p:pic>
      <p:pic>
        <p:nvPicPr>
          <p:cNvPr id="45" name="Picture 44"/>
          <p:cNvPicPr>
            <a:picLocks noChangeAspect="1"/>
          </p:cNvPicPr>
          <p:nvPr/>
        </p:nvPicPr>
        <p:blipFill>
          <a:blip r:embed="rId21"/>
          <a:stretch>
            <a:fillRect/>
          </a:stretch>
        </p:blipFill>
        <p:spPr>
          <a:xfrm>
            <a:off x="6988302" y="3409949"/>
            <a:ext cx="4999071" cy="2355946"/>
          </a:xfrm>
          <a:prstGeom prst="rect">
            <a:avLst/>
          </a:prstGeom>
        </p:spPr>
      </p:pic>
      <p:sp>
        <p:nvSpPr>
          <p:cNvPr id="50" name="Rectangle 49"/>
          <p:cNvSpPr/>
          <p:nvPr/>
        </p:nvSpPr>
        <p:spPr>
          <a:xfrm>
            <a:off x="1075979" y="4573937"/>
            <a:ext cx="5006039" cy="410882"/>
          </a:xfrm>
          <a:prstGeom prst="rect">
            <a:avLst/>
          </a:prstGeom>
        </p:spPr>
        <p:txBody>
          <a:bodyPr wrap="square">
            <a:spAutoFit/>
          </a:bodyPr>
          <a:lstStyle/>
          <a:p>
            <a:pPr algn="just">
              <a:lnSpc>
                <a:spcPct val="115000"/>
              </a:lnSpc>
              <a:spcBef>
                <a:spcPts val="1200"/>
              </a:spcBef>
              <a:spcAft>
                <a:spcPts val="800"/>
              </a:spcAft>
            </a:pP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Үр дүн /атрибутаар/:</a:t>
            </a:r>
            <a:endParaRPr lang="mn-MN" dirty="0">
              <a:latin typeface="Arial" panose="020B0604020202020204" pitchFamily="34" charset="0"/>
              <a:ea typeface="Calibri" panose="020F0502020204030204" pitchFamily="34" charset="0"/>
              <a:cs typeface="Arial" panose="020B0604020202020204" pitchFamily="34" charset="0"/>
            </a:endParaRPr>
          </a:p>
        </p:txBody>
      </p:sp>
      <p:pic>
        <p:nvPicPr>
          <p:cNvPr id="46" name="Picture 45"/>
          <p:cNvPicPr>
            <a:picLocks noChangeAspect="1"/>
          </p:cNvPicPr>
          <p:nvPr/>
        </p:nvPicPr>
        <p:blipFill>
          <a:blip r:embed="rId22"/>
          <a:stretch>
            <a:fillRect/>
          </a:stretch>
        </p:blipFill>
        <p:spPr>
          <a:xfrm>
            <a:off x="1185094" y="4973599"/>
            <a:ext cx="5040434" cy="1880460"/>
          </a:xfrm>
          <a:prstGeom prst="rect">
            <a:avLst/>
          </a:prstGeom>
        </p:spPr>
      </p:pic>
    </p:spTree>
    <p:extLst>
      <p:ext uri="{BB962C8B-B14F-4D97-AF65-F5344CB8AC3E}">
        <p14:creationId xmlns:p14="http://schemas.microsoft.com/office/powerpoint/2010/main" val="8555736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676117" y="16254"/>
            <a:ext cx="10523305" cy="461665"/>
          </a:xfrm>
          <a:prstGeom prst="rect">
            <a:avLst/>
          </a:prstGeom>
        </p:spPr>
        <p:txBody>
          <a:bodyPr wrap="square">
            <a:spAutoFit/>
          </a:bodyPr>
          <a:lstStyle/>
          <a:p>
            <a:pPr marR="0" lvl="1">
              <a:spcBef>
                <a:spcPts val="0"/>
              </a:spcBef>
              <a:spcAft>
                <a:spcPts val="800"/>
              </a:spcAft>
            </a:pP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8. А.1.10. ДЭД БҮТЭЦ</a:t>
            </a:r>
          </a:p>
        </p:txBody>
      </p:sp>
      <p:sp>
        <p:nvSpPr>
          <p:cNvPr id="42" name="Rectangle 41"/>
          <p:cNvSpPr/>
          <p:nvPr/>
        </p:nvSpPr>
        <p:spPr>
          <a:xfrm>
            <a:off x="990287" y="586755"/>
            <a:ext cx="2943538" cy="369332"/>
          </a:xfrm>
          <a:prstGeom prst="rect">
            <a:avLst/>
          </a:prstGeom>
        </p:spPr>
        <p:txBody>
          <a:bodyPr wrap="square">
            <a:spAutoFit/>
          </a:bodyPr>
          <a:lstStyle/>
          <a:p>
            <a:pPr algn="just"/>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Хүлээн авсан өгөгдөл:</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44" name="Rectangle 43"/>
          <p:cNvSpPr/>
          <p:nvPr/>
        </p:nvSpPr>
        <p:spPr>
          <a:xfrm>
            <a:off x="1032892" y="3189159"/>
            <a:ext cx="10421331" cy="383823"/>
          </a:xfrm>
          <a:prstGeom prst="rect">
            <a:avLst/>
          </a:prstGeom>
        </p:spPr>
        <p:txBody>
          <a:bodyPr wrap="square">
            <a:spAutoFit/>
          </a:bodyPr>
          <a:lstStyle/>
          <a:p>
            <a:pPr algn="just">
              <a:lnSpc>
                <a:spcPct val="115000"/>
              </a:lnSpc>
              <a:spcBef>
                <a:spcPts val="1200"/>
              </a:spcBef>
              <a:spcAft>
                <a:spcPts val="800"/>
              </a:spcAft>
            </a:pP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Стандартын бүтцийн дагуу хөрвөсөн:</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8" name="Rectangle 7"/>
          <p:cNvSpPr/>
          <p:nvPr/>
        </p:nvSpPr>
        <p:spPr>
          <a:xfrm>
            <a:off x="6431591" y="609064"/>
            <a:ext cx="3624044" cy="369332"/>
          </a:xfrm>
          <a:prstGeom prst="rect">
            <a:avLst/>
          </a:prstGeom>
        </p:spPr>
        <p:txBody>
          <a:bodyPr wrap="square">
            <a:spAutoFit/>
          </a:bodyPr>
          <a:lstStyle/>
          <a:p>
            <a:pPr algn="ctr"/>
            <a:r>
              <a:rPr lang="mn-MN" b="1" dirty="0">
                <a:solidFill>
                  <a:schemeClr val="accent1"/>
                </a:solidFill>
                <a:latin typeface="Arial" panose="020B0604020202020204" pitchFamily="34" charset="0"/>
                <a:cs typeface="Arial" panose="020B0604020202020204" pitchFamily="34" charset="0"/>
              </a:rPr>
              <a:t>Хөрвөсөн үр </a:t>
            </a:r>
            <a:r>
              <a:rPr lang="mn-MN" b="1" dirty="0" smtClean="0">
                <a:solidFill>
                  <a:schemeClr val="accent1"/>
                </a:solidFill>
                <a:latin typeface="Arial" panose="020B0604020202020204" pitchFamily="34" charset="0"/>
                <a:cs typeface="Arial" panose="020B0604020202020204" pitchFamily="34" charset="0"/>
              </a:rPr>
              <a:t>дүн:</a:t>
            </a:r>
            <a:endParaRPr lang="en-US" b="1" dirty="0">
              <a:solidFill>
                <a:schemeClr val="accent1"/>
              </a:solidFill>
              <a:latin typeface="Arial" panose="020B0604020202020204" pitchFamily="34" charset="0"/>
              <a:cs typeface="Arial" panose="020B0604020202020204" pitchFamily="34" charset="0"/>
            </a:endParaRPr>
          </a:p>
        </p:txBody>
      </p:sp>
      <p:sp>
        <p:nvSpPr>
          <p:cNvPr id="50" name="Rectangle 49"/>
          <p:cNvSpPr/>
          <p:nvPr/>
        </p:nvSpPr>
        <p:spPr>
          <a:xfrm>
            <a:off x="1075979" y="4573937"/>
            <a:ext cx="5006039" cy="410882"/>
          </a:xfrm>
          <a:prstGeom prst="rect">
            <a:avLst/>
          </a:prstGeom>
        </p:spPr>
        <p:txBody>
          <a:bodyPr wrap="square">
            <a:spAutoFit/>
          </a:bodyPr>
          <a:lstStyle/>
          <a:p>
            <a:pPr algn="just">
              <a:lnSpc>
                <a:spcPct val="115000"/>
              </a:lnSpc>
              <a:spcBef>
                <a:spcPts val="1200"/>
              </a:spcBef>
              <a:spcAft>
                <a:spcPts val="800"/>
              </a:spcAft>
            </a:pPr>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Үр дүн /атрибутаар/:</a:t>
            </a:r>
            <a:endParaRPr lang="mn-MN" dirty="0">
              <a:latin typeface="Arial" panose="020B0604020202020204" pitchFamily="34" charset="0"/>
              <a:ea typeface="Calibri" panose="020F0502020204030204" pitchFamily="34" charset="0"/>
              <a:cs typeface="Arial" panose="020B0604020202020204" pitchFamily="34" charset="0"/>
            </a:endParaRPr>
          </a:p>
        </p:txBody>
      </p:sp>
      <p:graphicFrame>
        <p:nvGraphicFramePr>
          <p:cNvPr id="5" name="Table 4">
            <a:extLst>
              <a:ext uri="{FF2B5EF4-FFF2-40B4-BE49-F238E27FC236}">
                <a16:creationId xmlns="" xmlns:a16="http://schemas.microsoft.com/office/drawing/2014/main" id="{2DA25040-27EA-4D41-8D51-BA38F1BFFE00}"/>
              </a:ext>
            </a:extLst>
          </p:cNvPr>
          <p:cNvGraphicFramePr>
            <a:graphicFrameLocks noGrp="1"/>
          </p:cNvGraphicFramePr>
          <p:nvPr>
            <p:extLst/>
          </p:nvPr>
        </p:nvGraphicFramePr>
        <p:xfrm>
          <a:off x="1067902" y="1020454"/>
          <a:ext cx="5952168" cy="1922701"/>
        </p:xfrm>
        <a:graphic>
          <a:graphicData uri="http://schemas.openxmlformats.org/drawingml/2006/table">
            <a:tbl>
              <a:tblPr>
                <a:tableStyleId>{5C22544A-7EE6-4342-B048-85BDC9FD1C3A}</a:tableStyleId>
              </a:tblPr>
              <a:tblGrid>
                <a:gridCol w="402275">
                  <a:extLst>
                    <a:ext uri="{9D8B030D-6E8A-4147-A177-3AD203B41FA5}">
                      <a16:colId xmlns="" xmlns:a16="http://schemas.microsoft.com/office/drawing/2014/main" val="876580408"/>
                    </a:ext>
                  </a:extLst>
                </a:gridCol>
                <a:gridCol w="573104">
                  <a:extLst>
                    <a:ext uri="{9D8B030D-6E8A-4147-A177-3AD203B41FA5}">
                      <a16:colId xmlns="" xmlns:a16="http://schemas.microsoft.com/office/drawing/2014/main" val="2646871805"/>
                    </a:ext>
                  </a:extLst>
                </a:gridCol>
                <a:gridCol w="1004389">
                  <a:extLst>
                    <a:ext uri="{9D8B030D-6E8A-4147-A177-3AD203B41FA5}">
                      <a16:colId xmlns="" xmlns:a16="http://schemas.microsoft.com/office/drawing/2014/main" val="3622350214"/>
                    </a:ext>
                  </a:extLst>
                </a:gridCol>
                <a:gridCol w="714921">
                  <a:extLst>
                    <a:ext uri="{9D8B030D-6E8A-4147-A177-3AD203B41FA5}">
                      <a16:colId xmlns="" xmlns:a16="http://schemas.microsoft.com/office/drawing/2014/main" val="3836341895"/>
                    </a:ext>
                  </a:extLst>
                </a:gridCol>
                <a:gridCol w="598765">
                  <a:extLst>
                    <a:ext uri="{9D8B030D-6E8A-4147-A177-3AD203B41FA5}">
                      <a16:colId xmlns="" xmlns:a16="http://schemas.microsoft.com/office/drawing/2014/main" val="2210949167"/>
                    </a:ext>
                  </a:extLst>
                </a:gridCol>
                <a:gridCol w="1954214">
                  <a:extLst>
                    <a:ext uri="{9D8B030D-6E8A-4147-A177-3AD203B41FA5}">
                      <a16:colId xmlns="" xmlns:a16="http://schemas.microsoft.com/office/drawing/2014/main" val="3622371157"/>
                    </a:ext>
                  </a:extLst>
                </a:gridCol>
                <a:gridCol w="704500">
                  <a:extLst>
                    <a:ext uri="{9D8B030D-6E8A-4147-A177-3AD203B41FA5}">
                      <a16:colId xmlns="" xmlns:a16="http://schemas.microsoft.com/office/drawing/2014/main" val="351873501"/>
                    </a:ext>
                  </a:extLst>
                </a:gridCol>
              </a:tblGrid>
              <a:tr h="302849">
                <a:tc>
                  <a:txBody>
                    <a:bodyPr/>
                    <a:lstStyle/>
                    <a:p>
                      <a:pPr algn="ctr" fontAlgn="b"/>
                      <a:r>
                        <a:rPr lang="mn-MN" sz="900" u="none" strike="noStrike" dirty="0">
                          <a:effectLst/>
                        </a:rPr>
                        <a:t>д/д</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mn-MN" sz="900" u="none" strike="noStrike" dirty="0">
                          <a:effectLst/>
                        </a:rPr>
                        <a:t>формат</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mn-MN" sz="900" u="none" strike="noStrike" dirty="0">
                          <a:effectLst/>
                        </a:rPr>
                        <a:t>Анхдагч өгөгдлийн багцийн нэр</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mn-MN" sz="900" u="none" strike="noStrike">
                          <a:effectLst/>
                        </a:rPr>
                        <a:t>Ахндагч өгөгдөлийн тоо</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mn-MN" sz="900" u="none" strike="noStrike">
                          <a:effectLst/>
                        </a:rPr>
                        <a:t>Салгаж авсан өгөгдөл</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mn-MN" sz="900" u="none" strike="noStrike" dirty="0">
                          <a:effectLst/>
                        </a:rPr>
                        <a:t>Бүдүүлсэн өгөгдөл</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mn-MN" sz="900" u="none" strike="noStrike" dirty="0">
                          <a:effectLst/>
                        </a:rPr>
                        <a:t>формат</a:t>
                      </a:r>
                      <a:endParaRPr lang="en-US" sz="9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674033338"/>
                  </a:ext>
                </a:extLst>
              </a:tr>
              <a:tr h="899069">
                <a:tc>
                  <a:txBody>
                    <a:bodyPr/>
                    <a:lstStyle/>
                    <a:p>
                      <a:pPr algn="ctr" fontAlgn="ctr"/>
                      <a:r>
                        <a:rPr lang="mn-MN" sz="900" u="none" strike="noStrike" dirty="0">
                          <a:effectLst/>
                        </a:rPr>
                        <a:t>1</a:t>
                      </a:r>
                      <a:endParaRPr lang="en-US" sz="900" b="0" i="0" u="none" strike="noStrike" dirty="0">
                        <a:solidFill>
                          <a:srgbClr val="000000"/>
                        </a:solidFill>
                        <a:effectLst/>
                        <a:latin typeface="Calibri" panose="020F0502020204030204" pitchFamily="34" charset="0"/>
                      </a:endParaRPr>
                    </a:p>
                  </a:txBody>
                  <a:tcPr marL="9525" marR="9525" marT="9525" marB="0" anchor="ctr"/>
                </a:tc>
                <a:tc rowSpan="2">
                  <a:txBody>
                    <a:bodyPr/>
                    <a:lstStyle/>
                    <a:p>
                      <a:pPr algn="ctr" fontAlgn="ctr"/>
                      <a:r>
                        <a:rPr lang="mn-MN" sz="900" u="none" strike="noStrike" dirty="0">
                          <a:effectLst/>
                        </a:rPr>
                        <a:t>.gdb</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mn-MN" sz="900" u="none" strike="noStrike" dirty="0">
                          <a:effectLst/>
                        </a:rPr>
                        <a:t>ShugamSuljee</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22</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20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mn-MN" sz="900" u="none" strike="noStrike" dirty="0">
                          <a:effectLst/>
                        </a:rPr>
                        <a:t>hudag_gunii_zoowriin</a:t>
                      </a:r>
                    </a:p>
                    <a:p>
                      <a:pPr algn="l" fontAlgn="b"/>
                      <a:r>
                        <a:rPr lang="mn-MN" sz="900" u="none" strike="noStrike" dirty="0">
                          <a:effectLst/>
                        </a:rPr>
                        <a:t>tsewerBohirDulaanHolboo_hudag</a:t>
                      </a:r>
                    </a:p>
                    <a:p>
                      <a:pPr algn="l" fontAlgn="b"/>
                      <a:r>
                        <a:rPr lang="mn-MN" sz="900" u="none" strike="noStrike" dirty="0">
                          <a:effectLst/>
                        </a:rPr>
                        <a:t>nasos_Merge, tsu_shugam</a:t>
                      </a:r>
                    </a:p>
                    <a:p>
                      <a:pPr algn="l" fontAlgn="b"/>
                      <a:r>
                        <a:rPr lang="mn-MN" sz="900" u="none" strike="noStrike" dirty="0">
                          <a:effectLst/>
                        </a:rPr>
                        <a:t>dul_shugam, usan_san, bohir_shugam</a:t>
                      </a:r>
                    </a:p>
                    <a:p>
                      <a:pPr algn="l" fontAlgn="b"/>
                      <a:r>
                        <a:rPr lang="mn-MN" sz="900" u="none" strike="noStrike" dirty="0">
                          <a:effectLst/>
                        </a:rPr>
                        <a:t>tseverleh_blamj, tp,</a:t>
                      </a:r>
                    </a:p>
                    <a:p>
                      <a:pPr algn="l" fontAlgn="b"/>
                      <a:r>
                        <a:rPr lang="mn-MN" sz="900" u="none" strike="noStrike" dirty="0">
                          <a:effectLst/>
                        </a:rPr>
                        <a:t>HolbShugamL2, Tower</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dirty="0">
                          <a:effectLst/>
                        </a:rPr>
                        <a:t>(</a:t>
                      </a:r>
                      <a:r>
                        <a:rPr lang="en-US" sz="900" u="none" strike="noStrike" dirty="0" err="1">
                          <a:effectLst/>
                        </a:rPr>
                        <a:t>цэг</a:t>
                      </a:r>
                      <a:r>
                        <a:rPr lang="en-US" sz="900" u="none" strike="noStrike" dirty="0">
                          <a:effectLst/>
                        </a:rPr>
                        <a:t>, </a:t>
                      </a:r>
                      <a:r>
                        <a:rPr lang="en-US" sz="900" u="none" strike="noStrike" dirty="0" err="1">
                          <a:effectLst/>
                        </a:rPr>
                        <a:t>шулуун</a:t>
                      </a:r>
                      <a:r>
                        <a:rPr lang="en-US" sz="900" u="none" strike="noStrike" dirty="0">
                          <a:effectLst/>
                        </a:rPr>
                        <a:t>, </a:t>
                      </a:r>
                      <a:r>
                        <a:rPr lang="en-US" sz="900" u="none" strike="noStrike" dirty="0" err="1">
                          <a:effectLst/>
                        </a:rPr>
                        <a:t>полигон</a:t>
                      </a:r>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363879291"/>
                  </a:ext>
                </a:extLst>
              </a:tr>
              <a:tr h="318782">
                <a:tc>
                  <a:txBody>
                    <a:bodyPr/>
                    <a:lstStyle/>
                    <a:p>
                      <a:pPr algn="ctr" fontAlgn="ctr"/>
                      <a:r>
                        <a:rPr lang="mn-MN" sz="900" u="none" strike="noStrike" dirty="0">
                          <a:effectLst/>
                        </a:rPr>
                        <a:t>2</a:t>
                      </a:r>
                      <a:endParaRPr lang="en-US" sz="900" b="0" i="0" u="none" strike="noStrike" dirty="0">
                        <a:solidFill>
                          <a:srgbClr val="000000"/>
                        </a:solidFill>
                        <a:effectLst/>
                        <a:latin typeface="Calibri" panose="020F0502020204030204" pitchFamily="34" charset="0"/>
                      </a:endParaRPr>
                    </a:p>
                  </a:txBody>
                  <a:tcPr marL="9525" marR="9525" marT="9525" marB="0" anchor="ctr"/>
                </a:tc>
                <a:tc vMerge="1">
                  <a:txBody>
                    <a:bodyPr/>
                    <a:lstStyle/>
                    <a:p>
                      <a:endParaRPr lang="en-US"/>
                    </a:p>
                  </a:txBody>
                  <a:tcPr/>
                </a:tc>
                <a:tc>
                  <a:txBody>
                    <a:bodyPr/>
                    <a:lstStyle/>
                    <a:p>
                      <a:pPr algn="ctr" fontAlgn="ctr"/>
                      <a:r>
                        <a:rPr lang="mn-MN" sz="900" u="none" strike="noStrike" dirty="0">
                          <a:effectLst/>
                        </a:rPr>
                        <a:t>TopographyData</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900" u="none" strike="noStrike">
                          <a:effectLst/>
                        </a:rPr>
                        <a:t>110</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mn-MN" sz="900" u="none" strike="noStrike">
                          <a:effectLst/>
                        </a:rPr>
                        <a:t>3</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900" u="none" strike="noStrike" dirty="0" err="1">
                          <a:effectLst/>
                        </a:rPr>
                        <a:t>TsamhagP</a:t>
                      </a:r>
                      <a:r>
                        <a:rPr lang="en-US" sz="900" u="none" strike="noStrike" dirty="0">
                          <a:effectLst/>
                        </a:rPr>
                        <a:t>, </a:t>
                      </a:r>
                      <a:r>
                        <a:rPr lang="en-US" sz="900" u="none" strike="noStrike" dirty="0" err="1">
                          <a:effectLst/>
                        </a:rPr>
                        <a:t>shon</a:t>
                      </a:r>
                      <a:r>
                        <a:rPr lang="en-US" sz="900" u="none" strike="noStrike" dirty="0">
                          <a:effectLst/>
                        </a:rPr>
                        <a:t>, HolbShugamL2</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mn-MN" sz="900" u="none" strike="noStrike" dirty="0">
                          <a:effectLst/>
                        </a:rPr>
                        <a:t>цэг</a:t>
                      </a:r>
                      <a:endParaRPr lang="en-US" sz="9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2296564399"/>
                  </a:ext>
                </a:extLst>
              </a:tr>
              <a:tr h="204461">
                <a:tc>
                  <a:txBody>
                    <a:bodyPr/>
                    <a:lstStyle/>
                    <a:p>
                      <a:pPr algn="ctr" fontAlgn="b"/>
                      <a:r>
                        <a:rPr lang="mn-MN" sz="900" u="none" strike="noStrike" dirty="0">
                          <a:effectLst/>
                        </a:rPr>
                        <a:t>3</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900" u="none" strike="noStrike" dirty="0">
                          <a:effectLst/>
                        </a:rPr>
                        <a:t>DWG</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mn-MN" sz="900" u="none" strike="noStrike" dirty="0">
                          <a:effectLst/>
                        </a:rPr>
                        <a:t>330 сумын Байрзүйн зураг</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mn-MN" sz="900" u="none" strike="noStrike">
                          <a:effectLst/>
                        </a:rPr>
                        <a:t>330 сум</a:t>
                      </a:r>
                      <a:endParaRPr lang="en-US" sz="9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b"/>
                      <a:r>
                        <a:rPr lang="mn-MN" sz="900" u="none" strike="noStrike" dirty="0">
                          <a:effectLst/>
                        </a:rPr>
                        <a:t>330 сум</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mn-MN" sz="900" u="none" strike="noStrike" dirty="0">
                          <a:effectLst/>
                        </a:rPr>
                        <a:t>tsahilgaaniiShugam_line</a:t>
                      </a:r>
                      <a:endParaRPr lang="en-US" sz="9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mn-MN" sz="900" u="none" strike="noStrike" dirty="0">
                          <a:effectLst/>
                        </a:rPr>
                        <a:t>шулуун</a:t>
                      </a:r>
                      <a:endParaRPr lang="en-US" sz="9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 xmlns:a16="http://schemas.microsoft.com/office/drawing/2014/main" val="3544829765"/>
                  </a:ext>
                </a:extLst>
              </a:tr>
            </a:tbl>
          </a:graphicData>
        </a:graphic>
      </p:graphicFrame>
      <p:graphicFrame>
        <p:nvGraphicFramePr>
          <p:cNvPr id="47" name="Table 46">
            <a:extLst>
              <a:ext uri="{FF2B5EF4-FFF2-40B4-BE49-F238E27FC236}">
                <a16:creationId xmlns="" xmlns:a16="http://schemas.microsoft.com/office/drawing/2014/main" id="{EB3E0C7F-2488-4507-A242-1ED5C171EC63}"/>
              </a:ext>
            </a:extLst>
          </p:cNvPr>
          <p:cNvGraphicFramePr>
            <a:graphicFrameLocks noGrp="1"/>
          </p:cNvGraphicFramePr>
          <p:nvPr>
            <p:extLst/>
          </p:nvPr>
        </p:nvGraphicFramePr>
        <p:xfrm>
          <a:off x="1050733" y="4896745"/>
          <a:ext cx="5969337" cy="1799371"/>
        </p:xfrm>
        <a:graphic>
          <a:graphicData uri="http://schemas.openxmlformats.org/drawingml/2006/table">
            <a:tbl>
              <a:tblPr>
                <a:tableStyleId>{5C22544A-7EE6-4342-B048-85BDC9FD1C3A}</a:tableStyleId>
              </a:tblPr>
              <a:tblGrid>
                <a:gridCol w="1267970">
                  <a:extLst>
                    <a:ext uri="{9D8B030D-6E8A-4147-A177-3AD203B41FA5}">
                      <a16:colId xmlns="" xmlns:a16="http://schemas.microsoft.com/office/drawing/2014/main" val="2955464719"/>
                    </a:ext>
                  </a:extLst>
                </a:gridCol>
                <a:gridCol w="1074480">
                  <a:extLst>
                    <a:ext uri="{9D8B030D-6E8A-4147-A177-3AD203B41FA5}">
                      <a16:colId xmlns="" xmlns:a16="http://schemas.microsoft.com/office/drawing/2014/main" val="429552516"/>
                    </a:ext>
                  </a:extLst>
                </a:gridCol>
                <a:gridCol w="1123882">
                  <a:extLst>
                    <a:ext uri="{9D8B030D-6E8A-4147-A177-3AD203B41FA5}">
                      <a16:colId xmlns="" xmlns:a16="http://schemas.microsoft.com/office/drawing/2014/main" val="3677810630"/>
                    </a:ext>
                  </a:extLst>
                </a:gridCol>
                <a:gridCol w="1267970">
                  <a:extLst>
                    <a:ext uri="{9D8B030D-6E8A-4147-A177-3AD203B41FA5}">
                      <a16:colId xmlns="" xmlns:a16="http://schemas.microsoft.com/office/drawing/2014/main" val="1216926026"/>
                    </a:ext>
                  </a:extLst>
                </a:gridCol>
                <a:gridCol w="1235035">
                  <a:extLst>
                    <a:ext uri="{9D8B030D-6E8A-4147-A177-3AD203B41FA5}">
                      <a16:colId xmlns="" xmlns:a16="http://schemas.microsoft.com/office/drawing/2014/main" val="1619478410"/>
                    </a:ext>
                  </a:extLst>
                </a:gridCol>
              </a:tblGrid>
              <a:tr h="235731">
                <a:tc>
                  <a:txBody>
                    <a:bodyPr/>
                    <a:lstStyle/>
                    <a:p>
                      <a:pPr algn="ctr" fontAlgn="ctr"/>
                      <a:r>
                        <a:rPr lang="mn-MN" sz="700" u="none" strike="noStrike" dirty="0">
                          <a:effectLst/>
                        </a:rPr>
                        <a:t>Нэгтгэсэн .shp-ын нэр</a:t>
                      </a:r>
                      <a:endParaRPr lang="en-US" sz="700" b="1"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Өмнө ирсэн тоо ширхэг</a:t>
                      </a:r>
                      <a:endParaRPr lang="en-US" sz="700" b="1"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Одоо хэдэн ширхэг</a:t>
                      </a:r>
                      <a:endParaRPr lang="en-US" sz="700" b="1"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хэмжээ .shp</a:t>
                      </a:r>
                      <a:endParaRPr lang="en-US" sz="700" b="1"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хэмжээ .GML</a:t>
                      </a:r>
                      <a:endParaRPr lang="en-US" sz="700" b="1" i="0" u="none" strike="noStrike">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3454890277"/>
                  </a:ext>
                </a:extLst>
              </a:tr>
              <a:tr h="96087">
                <a:tc>
                  <a:txBody>
                    <a:bodyPr/>
                    <a:lstStyle/>
                    <a:p>
                      <a:pPr algn="ctr" fontAlgn="ctr"/>
                      <a:r>
                        <a:rPr lang="mn-MN" sz="700" u="none" strike="noStrike" dirty="0">
                          <a:effectLst/>
                        </a:rPr>
                        <a:t>Худаг</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621</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621</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2.14 MB</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816 KB </a:t>
                      </a:r>
                      <a:endParaRPr lang="en-US" sz="700" b="0" i="0" u="none" strike="noStrike">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1775829971"/>
                  </a:ext>
                </a:extLst>
              </a:tr>
              <a:tr h="96087">
                <a:tc>
                  <a:txBody>
                    <a:bodyPr/>
                    <a:lstStyle/>
                    <a:p>
                      <a:pPr algn="ctr" fontAlgn="ctr"/>
                      <a:r>
                        <a:rPr lang="mn-MN" sz="700" u="none" strike="noStrike" dirty="0">
                          <a:effectLst/>
                        </a:rPr>
                        <a:t>Тараншей, ил худаг</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37901</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37853</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100 MB</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45.5 MB</a:t>
                      </a:r>
                      <a:endParaRPr lang="en-US" sz="700" b="0" i="0" u="none" strike="noStrike">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2169041882"/>
                  </a:ext>
                </a:extLst>
              </a:tr>
              <a:tr h="96087">
                <a:tc>
                  <a:txBody>
                    <a:bodyPr/>
                    <a:lstStyle/>
                    <a:p>
                      <a:pPr algn="ctr" fontAlgn="ctr"/>
                      <a:r>
                        <a:rPr lang="mn-MN" sz="700" u="none" strike="noStrike" dirty="0">
                          <a:effectLst/>
                        </a:rPr>
                        <a:t>Насос </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dirty="0">
                          <a:effectLst/>
                        </a:rPr>
                        <a:t>85</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85</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254 KB</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130 KB </a:t>
                      </a:r>
                      <a:endParaRPr lang="en-US" sz="700" b="0" i="0" u="none" strike="noStrike">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2646900034"/>
                  </a:ext>
                </a:extLst>
              </a:tr>
              <a:tr h="96087">
                <a:tc>
                  <a:txBody>
                    <a:bodyPr/>
                    <a:lstStyle/>
                    <a:p>
                      <a:pPr algn="ctr" fontAlgn="ctr"/>
                      <a:r>
                        <a:rPr lang="mn-MN" sz="700" u="none" strike="noStrike">
                          <a:effectLst/>
                        </a:rPr>
                        <a:t>Гэрлийн шон</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dirty="0">
                          <a:effectLst/>
                        </a:rPr>
                        <a:t>206794</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206765</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495 MB</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190 MB</a:t>
                      </a:r>
                      <a:endParaRPr lang="en-US" sz="700" b="0" i="0" u="none" strike="noStrike">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1750512679"/>
                  </a:ext>
                </a:extLst>
              </a:tr>
              <a:tr h="96087">
                <a:tc>
                  <a:txBody>
                    <a:bodyPr/>
                    <a:lstStyle/>
                    <a:p>
                      <a:pPr algn="ctr" fontAlgn="ctr"/>
                      <a:r>
                        <a:rPr lang="mn-MN" sz="700" u="none" strike="noStrike">
                          <a:effectLst/>
                        </a:rPr>
                        <a:t>Цэвэр усны хоолой</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dirty="0">
                          <a:effectLst/>
                        </a:rPr>
                        <a:t>22302</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22266</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50.6 MB</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25.1 MB</a:t>
                      </a:r>
                      <a:endParaRPr lang="en-US" sz="700" b="0" i="0" u="none" strike="noStrike">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3166264910"/>
                  </a:ext>
                </a:extLst>
              </a:tr>
              <a:tr h="96087">
                <a:tc>
                  <a:txBody>
                    <a:bodyPr/>
                    <a:lstStyle/>
                    <a:p>
                      <a:pPr algn="ctr" fontAlgn="ctr"/>
                      <a:r>
                        <a:rPr lang="mn-MN" sz="700" u="none" strike="noStrike">
                          <a:effectLst/>
                        </a:rPr>
                        <a:t>Дулааны хоолой</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21715</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dirty="0">
                          <a:effectLst/>
                        </a:rPr>
                        <a:t>21688</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49.7 MB</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24.0 MB</a:t>
                      </a:r>
                      <a:endParaRPr lang="en-US" sz="700" b="0" i="0" u="none" strike="noStrike">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2006165732"/>
                  </a:ext>
                </a:extLst>
              </a:tr>
              <a:tr h="96087">
                <a:tc>
                  <a:txBody>
                    <a:bodyPr/>
                    <a:lstStyle/>
                    <a:p>
                      <a:pPr algn="ctr" fontAlgn="ctr"/>
                      <a:r>
                        <a:rPr lang="mn-MN" sz="700" u="none" strike="noStrike">
                          <a:effectLst/>
                        </a:rPr>
                        <a:t>Усан сан</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84</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dirty="0">
                          <a:effectLst/>
                        </a:rPr>
                        <a:t>84</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250 KB</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171 KB</a:t>
                      </a:r>
                      <a:endParaRPr lang="en-US" sz="700" b="0" i="0" u="none" strike="noStrike">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2190862966"/>
                  </a:ext>
                </a:extLst>
              </a:tr>
              <a:tr h="96087">
                <a:tc>
                  <a:txBody>
                    <a:bodyPr/>
                    <a:lstStyle/>
                    <a:p>
                      <a:pPr algn="ctr" fontAlgn="ctr"/>
                      <a:r>
                        <a:rPr lang="mn-MN" sz="700" u="none" strike="noStrike">
                          <a:effectLst/>
                        </a:rPr>
                        <a:t>Бохир усны хоолой</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34539</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dirty="0">
                          <a:effectLst/>
                        </a:rPr>
                        <a:t>34513</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dirty="0">
                          <a:effectLst/>
                        </a:rPr>
                        <a:t>63.7 MB</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40.3 MB</a:t>
                      </a:r>
                      <a:endParaRPr lang="en-US" sz="700" b="0" i="0" u="none" strike="noStrike">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3940520921"/>
                  </a:ext>
                </a:extLst>
              </a:tr>
              <a:tr h="96087">
                <a:tc>
                  <a:txBody>
                    <a:bodyPr/>
                    <a:lstStyle/>
                    <a:p>
                      <a:pPr algn="ctr" fontAlgn="ctr"/>
                      <a:r>
                        <a:rPr lang="mn-MN" sz="700" u="none" strike="noStrike">
                          <a:effectLst/>
                        </a:rPr>
                        <a:t>Цэвэрлэх байгууламж</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361</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361</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dirty="0">
                          <a:effectLst/>
                        </a:rPr>
                        <a:t>1.08 MB</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2.07 MB </a:t>
                      </a:r>
                      <a:endParaRPr lang="en-US" sz="700" b="0" i="0" u="none" strike="noStrike">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2347710897"/>
                  </a:ext>
                </a:extLst>
              </a:tr>
              <a:tr h="96087">
                <a:tc>
                  <a:txBody>
                    <a:bodyPr/>
                    <a:lstStyle/>
                    <a:p>
                      <a:pPr algn="ctr" fontAlgn="ctr"/>
                      <a:r>
                        <a:rPr lang="mn-MN" sz="700" u="none" strike="noStrike">
                          <a:effectLst/>
                        </a:rPr>
                        <a:t>ТП</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590</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590</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dirty="0">
                          <a:effectLst/>
                        </a:rPr>
                        <a:t>694 KB</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365 KB</a:t>
                      </a:r>
                      <a:endParaRPr lang="en-US" sz="700" b="0" i="0" u="none" strike="noStrike">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608560223"/>
                  </a:ext>
                </a:extLst>
              </a:tr>
              <a:tr h="185332">
                <a:tc>
                  <a:txBody>
                    <a:bodyPr/>
                    <a:lstStyle/>
                    <a:p>
                      <a:pPr algn="ctr" fontAlgn="ctr"/>
                      <a:r>
                        <a:rPr lang="mn-MN" sz="700" u="none" strike="noStrike">
                          <a:effectLst/>
                        </a:rPr>
                        <a:t>Цахилгаан дамжуулах шугам</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dirty="0">
                          <a:effectLst/>
                        </a:rPr>
                        <a:t>47094</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47062</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dirty="0">
                          <a:effectLst/>
                        </a:rPr>
                        <a:t>103 MB</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dirty="0">
                          <a:effectLst/>
                        </a:rPr>
                        <a:t>56.5 MB</a:t>
                      </a:r>
                      <a:endParaRPr lang="en-US" sz="700" b="0" i="0" u="none" strike="noStrike" dirty="0">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1903984339"/>
                  </a:ext>
                </a:extLst>
              </a:tr>
              <a:tr h="96087">
                <a:tc>
                  <a:txBody>
                    <a:bodyPr/>
                    <a:lstStyle/>
                    <a:p>
                      <a:pPr algn="ctr" fontAlgn="ctr"/>
                      <a:r>
                        <a:rPr lang="mn-MN" sz="700" u="none" strike="noStrike">
                          <a:effectLst/>
                        </a:rPr>
                        <a:t>Холбооны шугам</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dirty="0">
                          <a:effectLst/>
                        </a:rPr>
                        <a:t>3500</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3500</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10.6 MB</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dirty="0">
                          <a:effectLst/>
                        </a:rPr>
                        <a:t>4.31 MB</a:t>
                      </a:r>
                      <a:endParaRPr lang="en-US" sz="700" b="0" i="0" u="none" strike="noStrike" dirty="0">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2504499130"/>
                  </a:ext>
                </a:extLst>
              </a:tr>
              <a:tr h="96087">
                <a:tc>
                  <a:txBody>
                    <a:bodyPr/>
                    <a:lstStyle/>
                    <a:p>
                      <a:pPr algn="ctr" fontAlgn="ctr"/>
                      <a:r>
                        <a:rPr lang="mn-MN" sz="700" u="none" strike="noStrike">
                          <a:effectLst/>
                        </a:rPr>
                        <a:t>Цамхаг</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dirty="0">
                          <a:effectLst/>
                        </a:rPr>
                        <a:t>610</a:t>
                      </a:r>
                      <a:endParaRPr lang="en-US" sz="700" b="0" i="0" u="none" strike="noStrike" dirty="0">
                        <a:solidFill>
                          <a:srgbClr val="000000"/>
                        </a:solidFill>
                        <a:effectLst/>
                        <a:latin typeface="Arial" panose="020B0604020202020204" pitchFamily="34" charset="0"/>
                      </a:endParaRPr>
                    </a:p>
                  </a:txBody>
                  <a:tcPr marL="8179" marR="8179" marT="8179" marB="0" anchor="ctr"/>
                </a:tc>
                <a:tc>
                  <a:txBody>
                    <a:bodyPr/>
                    <a:lstStyle/>
                    <a:p>
                      <a:pPr algn="ctr" fontAlgn="ctr"/>
                      <a:r>
                        <a:rPr lang="mn-MN" sz="700" u="none" strike="noStrike">
                          <a:effectLst/>
                        </a:rPr>
                        <a:t>610</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a:effectLst/>
                        </a:rPr>
                        <a:t>1.49 MB</a:t>
                      </a:r>
                      <a:endParaRPr lang="en-US" sz="700" b="0" i="0" u="none" strike="noStrike">
                        <a:solidFill>
                          <a:srgbClr val="000000"/>
                        </a:solidFill>
                        <a:effectLst/>
                        <a:latin typeface="Arial" panose="020B0604020202020204" pitchFamily="34" charset="0"/>
                      </a:endParaRPr>
                    </a:p>
                  </a:txBody>
                  <a:tcPr marL="8179" marR="8179" marT="8179" marB="0" anchor="ctr"/>
                </a:tc>
                <a:tc>
                  <a:txBody>
                    <a:bodyPr/>
                    <a:lstStyle/>
                    <a:p>
                      <a:pPr algn="ctr" fontAlgn="ctr"/>
                      <a:r>
                        <a:rPr lang="en-US" sz="700" u="none" strike="noStrike" dirty="0">
                          <a:effectLst/>
                        </a:rPr>
                        <a:t>644 KB</a:t>
                      </a:r>
                      <a:endParaRPr lang="en-US" sz="700" b="0" i="0" u="none" strike="noStrike" dirty="0">
                        <a:solidFill>
                          <a:srgbClr val="000000"/>
                        </a:solidFill>
                        <a:effectLst/>
                        <a:latin typeface="Arial" panose="020B0604020202020204" pitchFamily="34" charset="0"/>
                      </a:endParaRPr>
                    </a:p>
                  </a:txBody>
                  <a:tcPr marL="8179" marR="8179" marT="8179" marB="0" anchor="ctr"/>
                </a:tc>
                <a:extLst>
                  <a:ext uri="{0D108BD9-81ED-4DB2-BD59-A6C34878D82A}">
                    <a16:rowId xmlns="" xmlns:a16="http://schemas.microsoft.com/office/drawing/2014/main" val="3436920454"/>
                  </a:ext>
                </a:extLst>
              </a:tr>
            </a:tbl>
          </a:graphicData>
        </a:graphic>
      </p:graphicFrame>
      <p:pic>
        <p:nvPicPr>
          <p:cNvPr id="49" name="Picture 48">
            <a:extLst>
              <a:ext uri="{FF2B5EF4-FFF2-40B4-BE49-F238E27FC236}">
                <a16:creationId xmlns="" xmlns:a16="http://schemas.microsoft.com/office/drawing/2014/main" id="{B8983426-4FBF-41E4-A9AF-C8E5FF7ED427}"/>
              </a:ext>
            </a:extLst>
          </p:cNvPr>
          <p:cNvPicPr>
            <a:picLocks noChangeAspect="1"/>
          </p:cNvPicPr>
          <p:nvPr/>
        </p:nvPicPr>
        <p:blipFill>
          <a:blip r:embed="rId18"/>
          <a:stretch>
            <a:fillRect/>
          </a:stretch>
        </p:blipFill>
        <p:spPr>
          <a:xfrm>
            <a:off x="7228186" y="1026552"/>
            <a:ext cx="4813086" cy="2264982"/>
          </a:xfrm>
          <a:prstGeom prst="rect">
            <a:avLst/>
          </a:prstGeom>
        </p:spPr>
      </p:pic>
      <p:graphicFrame>
        <p:nvGraphicFramePr>
          <p:cNvPr id="51" name="Table 50">
            <a:extLst>
              <a:ext uri="{FF2B5EF4-FFF2-40B4-BE49-F238E27FC236}">
                <a16:creationId xmlns="" xmlns:a16="http://schemas.microsoft.com/office/drawing/2014/main" id="{8DFBDDCA-2F33-4C7D-ACDA-C3889B20D384}"/>
              </a:ext>
            </a:extLst>
          </p:cNvPr>
          <p:cNvGraphicFramePr>
            <a:graphicFrameLocks noGrp="1"/>
          </p:cNvGraphicFramePr>
          <p:nvPr>
            <p:extLst/>
          </p:nvPr>
        </p:nvGraphicFramePr>
        <p:xfrm>
          <a:off x="1107104" y="3567659"/>
          <a:ext cx="5251743" cy="1008079"/>
        </p:xfrm>
        <a:graphic>
          <a:graphicData uri="http://schemas.openxmlformats.org/drawingml/2006/table">
            <a:tbl>
              <a:tblPr>
                <a:tableStyleId>{5C22544A-7EE6-4342-B048-85BDC9FD1C3A}</a:tableStyleId>
              </a:tblPr>
              <a:tblGrid>
                <a:gridCol w="1389692">
                  <a:extLst>
                    <a:ext uri="{9D8B030D-6E8A-4147-A177-3AD203B41FA5}">
                      <a16:colId xmlns="" xmlns:a16="http://schemas.microsoft.com/office/drawing/2014/main" val="1780524669"/>
                    </a:ext>
                  </a:extLst>
                </a:gridCol>
                <a:gridCol w="1405851">
                  <a:extLst>
                    <a:ext uri="{9D8B030D-6E8A-4147-A177-3AD203B41FA5}">
                      <a16:colId xmlns="" xmlns:a16="http://schemas.microsoft.com/office/drawing/2014/main" val="3981800660"/>
                    </a:ext>
                  </a:extLst>
                </a:gridCol>
                <a:gridCol w="1244259">
                  <a:extLst>
                    <a:ext uri="{9D8B030D-6E8A-4147-A177-3AD203B41FA5}">
                      <a16:colId xmlns="" xmlns:a16="http://schemas.microsoft.com/office/drawing/2014/main" val="1619487603"/>
                    </a:ext>
                  </a:extLst>
                </a:gridCol>
                <a:gridCol w="1211941">
                  <a:extLst>
                    <a:ext uri="{9D8B030D-6E8A-4147-A177-3AD203B41FA5}">
                      <a16:colId xmlns="" xmlns:a16="http://schemas.microsoft.com/office/drawing/2014/main" val="3173329847"/>
                    </a:ext>
                  </a:extLst>
                </a:gridCol>
              </a:tblGrid>
              <a:tr h="463171">
                <a:tc>
                  <a:txBody>
                    <a:bodyPr/>
                    <a:lstStyle/>
                    <a:p>
                      <a:pPr algn="ctr" fontAlgn="ctr"/>
                      <a:r>
                        <a:rPr lang="mn-MN" sz="1000" u="none" strike="noStrike" dirty="0">
                          <a:effectLst/>
                        </a:rPr>
                        <a:t>Өмнө ирсэн тоо ширхэг</a:t>
                      </a:r>
                      <a:endParaRPr lang="mn-MN"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mn-MN" sz="1000" u="none" strike="noStrike">
                          <a:effectLst/>
                        </a:rPr>
                        <a:t>Одоо хэдэн ширхэг</a:t>
                      </a:r>
                      <a:endParaRPr lang="mn-MN"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mn-MN" sz="1000" u="none" strike="noStrike" dirty="0">
                          <a:effectLst/>
                        </a:rPr>
                        <a:t>хэмжээ .</a:t>
                      </a:r>
                      <a:r>
                        <a:rPr lang="en-US" sz="1000" u="none" strike="noStrike" dirty="0" err="1">
                          <a:effectLst/>
                        </a:rPr>
                        <a:t>shp</a:t>
                      </a:r>
                      <a:endParaRPr lang="en-US" sz="10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fontAlgn="ctr"/>
                      <a:r>
                        <a:rPr lang="mn-MN" sz="1000" u="none" strike="noStrike">
                          <a:effectLst/>
                        </a:rPr>
                        <a:t>хэмжээ .</a:t>
                      </a:r>
                      <a:r>
                        <a:rPr lang="en-US" sz="1000" u="none" strike="noStrike">
                          <a:effectLst/>
                        </a:rPr>
                        <a:t>GML</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988583857"/>
                  </a:ext>
                </a:extLst>
              </a:tr>
              <a:tr h="272454">
                <a:tc>
                  <a:txBody>
                    <a:bodyPr/>
                    <a:lstStyle/>
                    <a:p>
                      <a:pPr algn="ctr" fontAlgn="ctr"/>
                      <a:r>
                        <a:rPr lang="en-US" sz="1000" u="none" strike="noStrike">
                          <a:effectLst/>
                        </a:rPr>
                        <a:t>total=376196</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l" fontAlgn="ctr"/>
                      <a:r>
                        <a:rPr lang="en-US" sz="1000" u="none" strike="noStrike">
                          <a:effectLst/>
                        </a:rPr>
                        <a:t>total=375998</a:t>
                      </a:r>
                      <a:endParaRPr lang="en-US" sz="10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000" u="none" strike="noStrike">
                          <a:effectLst/>
                        </a:rPr>
                        <a:t>total = 900MB</a:t>
                      </a:r>
                      <a:endParaRPr lang="en-US" sz="1000" b="0" i="0" u="none" strike="noStrike">
                        <a:solidFill>
                          <a:srgbClr val="000000"/>
                        </a:solidFill>
                        <a:effectLst/>
                        <a:latin typeface="Arial" panose="020B0604020202020204" pitchFamily="34" charset="0"/>
                      </a:endParaRPr>
                    </a:p>
                  </a:txBody>
                  <a:tcPr marL="9525" marR="9525" marT="9525" marB="0" anchor="ctr"/>
                </a:tc>
                <a:tc>
                  <a:txBody>
                    <a:bodyPr/>
                    <a:lstStyle/>
                    <a:p>
                      <a:pPr algn="ctr" fontAlgn="ctr"/>
                      <a:r>
                        <a:rPr lang="en-US" sz="1000" u="none" strike="noStrike">
                          <a:effectLst/>
                        </a:rPr>
                        <a:t>total = 391MB</a:t>
                      </a:r>
                      <a:endParaRPr lang="en-US" sz="10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60433506"/>
                  </a:ext>
                </a:extLst>
              </a:tr>
              <a:tr h="272454">
                <a:tc gridSpan="3">
                  <a:txBody>
                    <a:bodyPr/>
                    <a:lstStyle/>
                    <a:p>
                      <a:pPr algn="ctr" fontAlgn="b"/>
                      <a:r>
                        <a:rPr lang="mn-MN" sz="1000" u="none" strike="noStrike" dirty="0">
                          <a:effectLst/>
                        </a:rPr>
                        <a:t>Илэрсэн топологийн алдаа</a:t>
                      </a:r>
                      <a:endParaRPr lang="mn-MN" sz="10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a:txBody>
                    <a:bodyPr/>
                    <a:lstStyle/>
                    <a:p>
                      <a:pPr algn="ctr" fontAlgn="b"/>
                      <a:r>
                        <a:rPr lang="en-US" sz="1000" u="none" strike="noStrike" dirty="0">
                          <a:effectLst/>
                        </a:rPr>
                        <a:t>198</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 xmlns:a16="http://schemas.microsoft.com/office/drawing/2014/main" val="1247740337"/>
                  </a:ext>
                </a:extLst>
              </a:tr>
            </a:tbl>
          </a:graphicData>
        </a:graphic>
      </p:graphicFrame>
      <p:pic>
        <p:nvPicPr>
          <p:cNvPr id="53" name="Picture 52">
            <a:extLst>
              <a:ext uri="{FF2B5EF4-FFF2-40B4-BE49-F238E27FC236}">
                <a16:creationId xmlns="" xmlns:a16="http://schemas.microsoft.com/office/drawing/2014/main" id="{1EBA0A36-3084-4C86-BDC5-1F8963A3605B}"/>
              </a:ext>
            </a:extLst>
          </p:cNvPr>
          <p:cNvPicPr>
            <a:picLocks noChangeAspect="1"/>
          </p:cNvPicPr>
          <p:nvPr/>
        </p:nvPicPr>
        <p:blipFill>
          <a:blip r:embed="rId19"/>
          <a:stretch>
            <a:fillRect/>
          </a:stretch>
        </p:blipFill>
        <p:spPr>
          <a:xfrm>
            <a:off x="7228186" y="3737662"/>
            <a:ext cx="4868814" cy="2965152"/>
          </a:xfrm>
          <a:prstGeom prst="rect">
            <a:avLst/>
          </a:prstGeom>
        </p:spPr>
      </p:pic>
    </p:spTree>
    <p:extLst>
      <p:ext uri="{BB962C8B-B14F-4D97-AF65-F5344CB8AC3E}">
        <p14:creationId xmlns:p14="http://schemas.microsoft.com/office/powerpoint/2010/main" val="16155459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r="11218"/>
          <a:stretch/>
        </p:blipFill>
        <p:spPr>
          <a:xfrm>
            <a:off x="4777946" y="3172196"/>
            <a:ext cx="6540843" cy="3338727"/>
          </a:xfrm>
          <a:prstGeom prst="rect">
            <a:avLst/>
          </a:prstGeom>
        </p:spPr>
      </p:pic>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676117" y="16254"/>
            <a:ext cx="10523305" cy="461665"/>
          </a:xfrm>
          <a:prstGeom prst="rect">
            <a:avLst/>
          </a:prstGeom>
        </p:spPr>
        <p:txBody>
          <a:bodyPr wrap="square">
            <a:spAutoFit/>
          </a:bodyPr>
          <a:lstStyle/>
          <a:p>
            <a:pPr marR="0" lvl="1">
              <a:spcBef>
                <a:spcPts val="0"/>
              </a:spcBef>
              <a:spcAft>
                <a:spcPts val="800"/>
              </a:spcAft>
            </a:pP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8. А.1.</a:t>
            </a:r>
            <a:r>
              <a:rPr lang="en-US"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11</a:t>
            </a: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 ТЭЭВРИЙН СҮЛЖЭЭ</a:t>
            </a:r>
            <a:endPar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2" name="Rectangle 41"/>
          <p:cNvSpPr/>
          <p:nvPr/>
        </p:nvSpPr>
        <p:spPr>
          <a:xfrm>
            <a:off x="990287" y="501691"/>
            <a:ext cx="4825722" cy="369332"/>
          </a:xfrm>
          <a:prstGeom prst="rect">
            <a:avLst/>
          </a:prstGeom>
        </p:spPr>
        <p:txBody>
          <a:bodyPr wrap="square">
            <a:spAutoFit/>
          </a:bodyPr>
          <a:lstStyle/>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Хүлээн авсан болон хөрвөсөн үр дүн:</a:t>
            </a:r>
            <a:endParaRPr lang="mn-MN" dirty="0">
              <a:latin typeface="Arial" panose="020B0604020202020204" pitchFamily="34" charset="0"/>
              <a:ea typeface="Calibri" panose="020F0502020204030204" pitchFamily="34" charset="0"/>
              <a:cs typeface="Arial" panose="020B0604020202020204" pitchFamily="34" charset="0"/>
            </a:endParaRPr>
          </a:p>
        </p:txBody>
      </p:sp>
      <p:pic>
        <p:nvPicPr>
          <p:cNvPr id="47" name="Picture 46"/>
          <p:cNvPicPr>
            <a:picLocks noChangeAspect="1"/>
          </p:cNvPicPr>
          <p:nvPr/>
        </p:nvPicPr>
        <p:blipFill rotWithShape="1">
          <a:blip r:embed="rId19"/>
          <a:srcRect l="21116" r="21646" b="7883"/>
          <a:stretch/>
        </p:blipFill>
        <p:spPr>
          <a:xfrm>
            <a:off x="1303444" y="1002259"/>
            <a:ext cx="5358809" cy="2735888"/>
          </a:xfrm>
          <a:prstGeom prst="rect">
            <a:avLst/>
          </a:prstGeom>
          <a:solidFill>
            <a:schemeClr val="bg1"/>
          </a:solidFill>
        </p:spPr>
      </p:pic>
    </p:spTree>
    <p:extLst>
      <p:ext uri="{BB962C8B-B14F-4D97-AF65-F5344CB8AC3E}">
        <p14:creationId xmlns:p14="http://schemas.microsoft.com/office/powerpoint/2010/main" val="33382476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676117" y="16254"/>
            <a:ext cx="10523305" cy="461665"/>
          </a:xfrm>
          <a:prstGeom prst="rect">
            <a:avLst/>
          </a:prstGeom>
        </p:spPr>
        <p:txBody>
          <a:bodyPr wrap="square">
            <a:spAutoFit/>
          </a:bodyPr>
          <a:lstStyle/>
          <a:p>
            <a:pPr marR="0" lvl="1">
              <a:spcBef>
                <a:spcPts val="0"/>
              </a:spcBef>
              <a:spcAft>
                <a:spcPts val="800"/>
              </a:spcAft>
            </a:pP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4. А.1.12. УС ЗҮЙ</a:t>
            </a:r>
            <a:endPar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2" name="Rectangle 41"/>
          <p:cNvSpPr/>
          <p:nvPr/>
        </p:nvSpPr>
        <p:spPr>
          <a:xfrm>
            <a:off x="1119404" y="585632"/>
            <a:ext cx="1897139" cy="1477328"/>
          </a:xfrm>
          <a:prstGeom prst="rect">
            <a:avLst/>
          </a:prstGeom>
        </p:spPr>
        <p:txBody>
          <a:bodyPr wrap="square">
            <a:spAutoFit/>
          </a:bodyPr>
          <a:lstStyle/>
          <a:p>
            <a:pPr algn="just"/>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Эх өгөгдөл </a:t>
            </a:r>
            <a:endPar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endParaRPr>
          </a:p>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болон </a:t>
            </a:r>
          </a:p>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нийлүүлэлт </a:t>
            </a:r>
          </a:p>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хийсэн  </a:t>
            </a:r>
          </a:p>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полигоны </a:t>
            </a:r>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тоо</a:t>
            </a: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44" name="Rectangle 43"/>
          <p:cNvSpPr/>
          <p:nvPr/>
        </p:nvSpPr>
        <p:spPr>
          <a:xfrm>
            <a:off x="1005983" y="4519800"/>
            <a:ext cx="6715413" cy="369332"/>
          </a:xfrm>
          <a:prstGeom prst="rect">
            <a:avLst/>
          </a:prstGeom>
        </p:spPr>
        <p:txBody>
          <a:bodyPr wrap="square">
            <a:spAutoFit/>
          </a:bodyPr>
          <a:lstStyle/>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Топологийн алдаа болон хөрвөсөн үр дүн</a:t>
            </a:r>
            <a:r>
              <a:rPr lang="en-US"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 </a:t>
            </a:r>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 /1:100000/:</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8" name="Rectangle 7"/>
          <p:cNvSpPr/>
          <p:nvPr/>
        </p:nvSpPr>
        <p:spPr>
          <a:xfrm>
            <a:off x="6764320" y="121604"/>
            <a:ext cx="6096000" cy="276999"/>
          </a:xfrm>
          <a:prstGeom prst="rect">
            <a:avLst/>
          </a:prstGeom>
        </p:spPr>
        <p:txBody>
          <a:bodyPr>
            <a:spAutoFit/>
          </a:bodyPr>
          <a:lstStyle/>
          <a:p>
            <a:pPr algn="ctr"/>
            <a:r>
              <a:rPr lang="mn-MN" sz="1200" b="1" dirty="0" smtClean="0">
                <a:solidFill>
                  <a:schemeClr val="accent1"/>
                </a:solidFill>
                <a:latin typeface="Arial" panose="020B0604020202020204" pitchFamily="34" charset="0"/>
                <a:cs typeface="Arial" panose="020B0604020202020204" pitchFamily="34" charset="0"/>
              </a:rPr>
              <a:t>Зорилтод схем /стандартын бүтцийн дагуу/</a:t>
            </a:r>
            <a:endParaRPr lang="en-US" sz="1200" b="1" dirty="0">
              <a:solidFill>
                <a:schemeClr val="accent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18"/>
          <a:stretch>
            <a:fillRect/>
          </a:stretch>
        </p:blipFill>
        <p:spPr>
          <a:xfrm>
            <a:off x="3083161" y="474891"/>
            <a:ext cx="4165977" cy="4145416"/>
          </a:xfrm>
          <a:prstGeom prst="rect">
            <a:avLst/>
          </a:prstGeom>
        </p:spPr>
      </p:pic>
      <p:pic>
        <p:nvPicPr>
          <p:cNvPr id="5" name="Picture 4"/>
          <p:cNvPicPr>
            <a:picLocks noChangeAspect="1"/>
          </p:cNvPicPr>
          <p:nvPr/>
        </p:nvPicPr>
        <p:blipFill rotWithShape="1">
          <a:blip r:embed="rId19"/>
          <a:srcRect l="16123" r="17521" b="20507"/>
          <a:stretch/>
        </p:blipFill>
        <p:spPr>
          <a:xfrm>
            <a:off x="1355403" y="4910283"/>
            <a:ext cx="5371832" cy="1313676"/>
          </a:xfrm>
          <a:prstGeom prst="rect">
            <a:avLst/>
          </a:prstGeom>
        </p:spPr>
      </p:pic>
      <p:pic>
        <p:nvPicPr>
          <p:cNvPr id="43" name="Picture 42"/>
          <p:cNvPicPr>
            <a:picLocks noChangeAspect="1"/>
          </p:cNvPicPr>
          <p:nvPr/>
        </p:nvPicPr>
        <p:blipFill>
          <a:blip r:embed="rId20"/>
          <a:stretch>
            <a:fillRect/>
          </a:stretch>
        </p:blipFill>
        <p:spPr>
          <a:xfrm>
            <a:off x="7848277" y="554049"/>
            <a:ext cx="3928087" cy="2058721"/>
          </a:xfrm>
          <a:prstGeom prst="rect">
            <a:avLst/>
          </a:prstGeom>
        </p:spPr>
      </p:pic>
      <p:sp>
        <p:nvSpPr>
          <p:cNvPr id="48" name="Rectangle 47"/>
          <p:cNvSpPr/>
          <p:nvPr/>
        </p:nvSpPr>
        <p:spPr>
          <a:xfrm>
            <a:off x="7721397" y="308066"/>
            <a:ext cx="1419758" cy="280058"/>
          </a:xfrm>
          <a:prstGeom prst="rect">
            <a:avLst/>
          </a:prstGeom>
        </p:spPr>
        <p:txBody>
          <a:bodyPr wrap="square">
            <a:spAutoFit/>
          </a:bodyPr>
          <a:lstStyle/>
          <a:p>
            <a:pPr algn="ctr"/>
            <a:r>
              <a:rPr lang="mn-MN" sz="1200" i="1" u="sng" dirty="0">
                <a:solidFill>
                  <a:schemeClr val="accent1"/>
                </a:solidFill>
              </a:rPr>
              <a:t>WaterCourseLink</a:t>
            </a:r>
            <a:endParaRPr lang="en-US" sz="1200" b="1" i="1" u="sng" dirty="0">
              <a:solidFill>
                <a:schemeClr val="accent1"/>
              </a:solidFill>
              <a:latin typeface="Arial" panose="020B0604020202020204" pitchFamily="34" charset="0"/>
              <a:cs typeface="Arial" panose="020B0604020202020204" pitchFamily="34" charset="0"/>
            </a:endParaRPr>
          </a:p>
        </p:txBody>
      </p:sp>
      <p:pic>
        <p:nvPicPr>
          <p:cNvPr id="46" name="Picture 45"/>
          <p:cNvPicPr>
            <a:picLocks noChangeAspect="1"/>
          </p:cNvPicPr>
          <p:nvPr/>
        </p:nvPicPr>
        <p:blipFill>
          <a:blip r:embed="rId21"/>
          <a:stretch>
            <a:fillRect/>
          </a:stretch>
        </p:blipFill>
        <p:spPr>
          <a:xfrm>
            <a:off x="7848277" y="2828516"/>
            <a:ext cx="3928087" cy="1708214"/>
          </a:xfrm>
          <a:prstGeom prst="rect">
            <a:avLst/>
          </a:prstGeom>
        </p:spPr>
      </p:pic>
      <p:sp>
        <p:nvSpPr>
          <p:cNvPr id="50" name="Rectangle 49"/>
          <p:cNvSpPr/>
          <p:nvPr/>
        </p:nvSpPr>
        <p:spPr>
          <a:xfrm>
            <a:off x="7516674" y="2552004"/>
            <a:ext cx="1419758" cy="280058"/>
          </a:xfrm>
          <a:prstGeom prst="rect">
            <a:avLst/>
          </a:prstGeom>
        </p:spPr>
        <p:txBody>
          <a:bodyPr wrap="square">
            <a:spAutoFit/>
          </a:bodyPr>
          <a:lstStyle/>
          <a:p>
            <a:pPr algn="ctr"/>
            <a:r>
              <a:rPr lang="en-US" sz="1200" i="1" u="sng" dirty="0" err="1">
                <a:solidFill>
                  <a:schemeClr val="accent1"/>
                </a:solidFill>
              </a:rPr>
              <a:t>RiverBasin</a:t>
            </a:r>
            <a:endParaRPr lang="en-US" sz="1200" i="1" u="sng" dirty="0">
              <a:solidFill>
                <a:schemeClr val="accent1"/>
              </a:solidFill>
            </a:endParaRPr>
          </a:p>
        </p:txBody>
      </p:sp>
      <p:pic>
        <p:nvPicPr>
          <p:cNvPr id="51" name="Picture 50"/>
          <p:cNvPicPr>
            <a:picLocks noChangeAspect="1"/>
          </p:cNvPicPr>
          <p:nvPr/>
        </p:nvPicPr>
        <p:blipFill>
          <a:blip r:embed="rId22"/>
          <a:stretch>
            <a:fillRect/>
          </a:stretch>
        </p:blipFill>
        <p:spPr>
          <a:xfrm>
            <a:off x="7848277" y="4618112"/>
            <a:ext cx="3928087" cy="2161970"/>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1117169" y="6314535"/>
            <a:ext cx="5215659" cy="369332"/>
          </a:xfrm>
          <a:prstGeom prst="rect">
            <a:avLst/>
          </a:prstGeom>
        </p:spPr>
        <p:txBody>
          <a:bodyPr wrap="none">
            <a:spAutoFit/>
          </a:bodyPr>
          <a:lstStyle/>
          <a:p>
            <a:r>
              <a:rPr lang="mn-MN" dirty="0" err="1" smtClean="0">
                <a:solidFill>
                  <a:srgbClr val="000000"/>
                </a:solidFill>
                <a:latin typeface="Arial" panose="020B0604020202020204" pitchFamily="34" charset="0"/>
              </a:rPr>
              <a:t>Усзүй</a:t>
            </a:r>
            <a:r>
              <a:rPr lang="mn-MN" dirty="0" smtClean="0">
                <a:solidFill>
                  <a:srgbClr val="000000"/>
                </a:solidFill>
                <a:latin typeface="Arial" panose="020B0604020202020204" pitchFamily="34" charset="0"/>
              </a:rPr>
              <a:t>: М1000</a:t>
            </a:r>
            <a:r>
              <a:rPr lang="mn-MN" dirty="0" smtClean="0"/>
              <a:t> </a:t>
            </a:r>
            <a:r>
              <a:rPr lang="mn-MN" dirty="0">
                <a:solidFill>
                  <a:srgbClr val="000000"/>
                </a:solidFill>
                <a:latin typeface="Arial" panose="020B0604020202020204" pitchFamily="34" charset="0"/>
              </a:rPr>
              <a:t> </a:t>
            </a:r>
            <a:r>
              <a:rPr lang="mn-MN" dirty="0"/>
              <a:t> </a:t>
            </a:r>
            <a:r>
              <a:rPr lang="mn-MN" b="1" dirty="0" smtClean="0">
                <a:solidFill>
                  <a:srgbClr val="000000"/>
                </a:solidFill>
                <a:latin typeface="Arial" panose="020B0604020202020204" pitchFamily="34" charset="0"/>
              </a:rPr>
              <a:t>2612-ийг бичлэгийг оруулсан</a:t>
            </a:r>
            <a:r>
              <a:rPr lang="mn-MN" dirty="0" smtClean="0"/>
              <a:t> </a:t>
            </a:r>
            <a:endParaRPr lang="mn-MN" dirty="0"/>
          </a:p>
        </p:txBody>
      </p:sp>
    </p:spTree>
    <p:extLst>
      <p:ext uri="{BB962C8B-B14F-4D97-AF65-F5344CB8AC3E}">
        <p14:creationId xmlns:p14="http://schemas.microsoft.com/office/powerpoint/2010/main" val="33796725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676117" y="16254"/>
            <a:ext cx="10523305" cy="461665"/>
          </a:xfrm>
          <a:prstGeom prst="rect">
            <a:avLst/>
          </a:prstGeom>
        </p:spPr>
        <p:txBody>
          <a:bodyPr wrap="square">
            <a:spAutoFit/>
          </a:bodyPr>
          <a:lstStyle/>
          <a:p>
            <a:pPr marR="0" lvl="1">
              <a:spcBef>
                <a:spcPts val="0"/>
              </a:spcBef>
              <a:spcAft>
                <a:spcPts val="800"/>
              </a:spcAft>
            </a:pP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9. А.1.16. ТҮҮХ СОЁЛ, АРХЕОЛОГИЙН ӨВ</a:t>
            </a:r>
            <a:endPar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sp>
        <p:nvSpPr>
          <p:cNvPr id="42" name="Rectangle 41"/>
          <p:cNvSpPr/>
          <p:nvPr/>
        </p:nvSpPr>
        <p:spPr>
          <a:xfrm>
            <a:off x="1107999" y="589294"/>
            <a:ext cx="8029889" cy="369332"/>
          </a:xfrm>
          <a:prstGeom prst="rect">
            <a:avLst/>
          </a:prstGeom>
        </p:spPr>
        <p:txBody>
          <a:bodyPr wrap="square">
            <a:spAutoFit/>
          </a:bodyPr>
          <a:lstStyle/>
          <a:p>
            <a:pPr algn="just"/>
            <a:r>
              <a:rPr lang="mn-MN"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Хүлээн авсан мэдээллийн сангийн ангилал болон хөрвөсөн үр дүн:</a:t>
            </a:r>
            <a:endParaRPr lang="mn-MN" dirty="0">
              <a:latin typeface="Arial" panose="020B0604020202020204" pitchFamily="34" charset="0"/>
              <a:ea typeface="Calibri" panose="020F0502020204030204" pitchFamily="34" charset="0"/>
              <a:cs typeface="Arial" panose="020B0604020202020204" pitchFamily="34" charset="0"/>
            </a:endParaRPr>
          </a:p>
        </p:txBody>
      </p:sp>
      <p:sp>
        <p:nvSpPr>
          <p:cNvPr id="44" name="Rectangle 43"/>
          <p:cNvSpPr/>
          <p:nvPr/>
        </p:nvSpPr>
        <p:spPr>
          <a:xfrm>
            <a:off x="1226842" y="2775591"/>
            <a:ext cx="6553796" cy="351378"/>
          </a:xfrm>
          <a:prstGeom prst="rect">
            <a:avLst/>
          </a:prstGeom>
        </p:spPr>
        <p:txBody>
          <a:bodyPr wrap="square">
            <a:spAutoFit/>
          </a:bodyPr>
          <a:lstStyle/>
          <a:p>
            <a:pPr algn="just">
              <a:lnSpc>
                <a:spcPct val="115000"/>
              </a:lnSpc>
              <a:spcBef>
                <a:spcPts val="1200"/>
              </a:spcBef>
              <a:spcAft>
                <a:spcPts val="800"/>
              </a:spcAft>
            </a:pPr>
            <a:r>
              <a:rPr lang="mn-MN" sz="1600" b="1" dirty="0" smtClean="0">
                <a:solidFill>
                  <a:schemeClr val="accent1"/>
                </a:solidFill>
                <a:latin typeface="Arial" panose="020B0604020202020204" pitchFamily="34" charset="0"/>
                <a:ea typeface="Calibri" panose="020F0502020204030204" pitchFamily="34" charset="0"/>
                <a:cs typeface="Times New Roman" panose="02020603050405020304" pitchFamily="18" charset="0"/>
              </a:rPr>
              <a:t>Хүлээн авсан өгөгдлийг шалгах явцад гарсан алдаа:</a:t>
            </a:r>
            <a:endParaRPr lang="mn-MN" sz="1600" dirty="0">
              <a:latin typeface="Arial" panose="020B0604020202020204" pitchFamily="34" charset="0"/>
              <a:ea typeface="Calibri" panose="020F0502020204030204" pitchFamily="34" charset="0"/>
              <a:cs typeface="Arial" panose="020B0604020202020204" pitchFamily="34" charset="0"/>
            </a:endParaRPr>
          </a:p>
        </p:txBody>
      </p:sp>
      <p:pic>
        <p:nvPicPr>
          <p:cNvPr id="48" name="Picture 47"/>
          <p:cNvPicPr>
            <a:picLocks noChangeAspect="1"/>
          </p:cNvPicPr>
          <p:nvPr/>
        </p:nvPicPr>
        <p:blipFill>
          <a:blip r:embed="rId18"/>
          <a:stretch>
            <a:fillRect/>
          </a:stretch>
        </p:blipFill>
        <p:spPr>
          <a:xfrm>
            <a:off x="1285987" y="3195917"/>
            <a:ext cx="5529642" cy="3633219"/>
          </a:xfrm>
          <a:prstGeom prst="rect">
            <a:avLst/>
          </a:prstGeom>
        </p:spPr>
      </p:pic>
      <p:pic>
        <p:nvPicPr>
          <p:cNvPr id="49" name="Picture 48"/>
          <p:cNvPicPr>
            <a:picLocks noChangeAspect="1"/>
          </p:cNvPicPr>
          <p:nvPr/>
        </p:nvPicPr>
        <p:blipFill rotWithShape="1">
          <a:blip r:embed="rId19"/>
          <a:srcRect l="8073" t="10802" r="3236" b="4728"/>
          <a:stretch/>
        </p:blipFill>
        <p:spPr>
          <a:xfrm>
            <a:off x="1285987" y="1047124"/>
            <a:ext cx="5764501" cy="1630364"/>
          </a:xfrm>
          <a:prstGeom prst="rect">
            <a:avLst/>
          </a:prstGeom>
        </p:spPr>
      </p:pic>
      <p:pic>
        <p:nvPicPr>
          <p:cNvPr id="2" name="Picture 1"/>
          <p:cNvPicPr>
            <a:picLocks noChangeAspect="1"/>
          </p:cNvPicPr>
          <p:nvPr/>
        </p:nvPicPr>
        <p:blipFill>
          <a:blip r:embed="rId20"/>
          <a:stretch>
            <a:fillRect/>
          </a:stretch>
        </p:blipFill>
        <p:spPr>
          <a:xfrm>
            <a:off x="6958927" y="2677488"/>
            <a:ext cx="5149659" cy="2677585"/>
          </a:xfrm>
          <a:prstGeom prst="rect">
            <a:avLst/>
          </a:prstGeom>
          <a:ln>
            <a:solidFill>
              <a:schemeClr val="accent1"/>
            </a:solidFill>
          </a:ln>
        </p:spPr>
      </p:pic>
    </p:spTree>
    <p:extLst>
      <p:ext uri="{BB962C8B-B14F-4D97-AF65-F5344CB8AC3E}">
        <p14:creationId xmlns:p14="http://schemas.microsoft.com/office/powerpoint/2010/main" val="20180003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676117" y="16254"/>
            <a:ext cx="10523305" cy="461665"/>
          </a:xfrm>
          <a:prstGeom prst="rect">
            <a:avLst/>
          </a:prstGeom>
        </p:spPr>
        <p:txBody>
          <a:bodyPr wrap="square">
            <a:spAutoFit/>
          </a:bodyPr>
          <a:lstStyle/>
          <a:p>
            <a:pPr marR="0" lvl="1">
              <a:spcBef>
                <a:spcPts val="0"/>
              </a:spcBef>
              <a:spcAft>
                <a:spcPts val="800"/>
              </a:spcAft>
            </a:pP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10.</a:t>
            </a: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	МАСТЕР ГАЗРЫН ЗУРАГ</a:t>
            </a:r>
          </a:p>
        </p:txBody>
      </p:sp>
      <p:sp>
        <p:nvSpPr>
          <p:cNvPr id="2" name="Rectangle 1"/>
          <p:cNvSpPr/>
          <p:nvPr/>
        </p:nvSpPr>
        <p:spPr>
          <a:xfrm>
            <a:off x="1159285" y="868634"/>
            <a:ext cx="10521680" cy="646331"/>
          </a:xfrm>
          <a:prstGeom prst="rect">
            <a:avLst/>
          </a:prstGeom>
        </p:spPr>
        <p:txBody>
          <a:bodyPr wrap="square">
            <a:spAutoFit/>
          </a:bodyPr>
          <a:lstStyle/>
          <a:p>
            <a:pPr algn="just"/>
            <a:r>
              <a:rPr lang="mn-MN" dirty="0">
                <a:latin typeface="Arial" panose="020B0604020202020204" pitchFamily="34" charset="0"/>
                <a:ea typeface="Calibri" panose="020F0502020204030204" pitchFamily="34" charset="0"/>
              </a:rPr>
              <a:t>Хэрэглэгчдэд үнэн зөв, орон зайн нарийвчлал сайтай, алдаагүй орон зайн суурь зургаар хангах, үйлчилгээ </a:t>
            </a:r>
            <a:r>
              <a:rPr lang="mn-MN" dirty="0" smtClean="0">
                <a:latin typeface="Arial" panose="020B0604020202020204" pitchFamily="34" charset="0"/>
                <a:ea typeface="Calibri" panose="020F0502020204030204" pitchFamily="34" charset="0"/>
              </a:rPr>
              <a:t>үзүүлэх.</a:t>
            </a:r>
            <a:endParaRPr lang="en-US" dirty="0"/>
          </a:p>
        </p:txBody>
      </p:sp>
      <p:sp>
        <p:nvSpPr>
          <p:cNvPr id="3" name="Rectangle 2"/>
          <p:cNvSpPr/>
          <p:nvPr/>
        </p:nvSpPr>
        <p:spPr>
          <a:xfrm>
            <a:off x="1159285" y="558439"/>
            <a:ext cx="1295932" cy="369332"/>
          </a:xfrm>
          <a:prstGeom prst="rect">
            <a:avLst/>
          </a:prstGeom>
        </p:spPr>
        <p:txBody>
          <a:bodyPr wrap="none">
            <a:spAutoFit/>
          </a:bodyPr>
          <a:lstStyle/>
          <a:p>
            <a:r>
              <a:rPr lang="mn-MN" b="1" dirty="0">
                <a:latin typeface="Arial" panose="020B0604020202020204" pitchFamily="34" charset="0"/>
                <a:cs typeface="Arial" panose="020B0604020202020204" pitchFamily="34" charset="0"/>
              </a:rPr>
              <a:t>ЗОРИЛГО</a:t>
            </a:r>
            <a:endParaRPr lang="en-US" b="1" dirty="0">
              <a:latin typeface="Arial" panose="020B0604020202020204" pitchFamily="34" charset="0"/>
              <a:cs typeface="Arial" panose="020B0604020202020204" pitchFamily="34" charset="0"/>
            </a:endParaRPr>
          </a:p>
        </p:txBody>
      </p:sp>
      <p:sp>
        <p:nvSpPr>
          <p:cNvPr id="4" name="Rectangle 3"/>
          <p:cNvSpPr/>
          <p:nvPr/>
        </p:nvSpPr>
        <p:spPr>
          <a:xfrm>
            <a:off x="1159285" y="1519924"/>
            <a:ext cx="10521680" cy="729430"/>
          </a:xfrm>
          <a:prstGeom prst="rect">
            <a:avLst/>
          </a:prstGeom>
        </p:spPr>
        <p:txBody>
          <a:bodyPr wrap="square">
            <a:spAutoFit/>
          </a:bodyPr>
          <a:lstStyle/>
          <a:p>
            <a:pPr algn="just">
              <a:lnSpc>
                <a:spcPct val="115000"/>
              </a:lnSpc>
              <a:tabLst>
                <a:tab pos="0" algn="l"/>
              </a:tabLst>
            </a:pPr>
            <a:r>
              <a:rPr lang="mn-MN" dirty="0">
                <a:latin typeface="Arial" panose="020B0604020202020204" pitchFamily="34" charset="0"/>
                <a:ea typeface="Calibri" panose="020F0502020204030204" pitchFamily="34" charset="0"/>
              </a:rPr>
              <a:t>Монгол орны хувьд суурь 16 өгөгдлийн сангаас </a:t>
            </a:r>
            <a:r>
              <a:rPr lang="mn-MN" dirty="0" smtClean="0">
                <a:latin typeface="Arial" panose="020B0604020202020204" pitchFamily="34" charset="0"/>
                <a:ea typeface="Calibri" panose="020F0502020204030204" pitchFamily="34" charset="0"/>
              </a:rPr>
              <a:t>бүрдэх</a:t>
            </a:r>
            <a:r>
              <a:rPr lang="mn-MN" dirty="0">
                <a:latin typeface="Arial" panose="020B0604020202020204" pitchFamily="34" charset="0"/>
                <a:ea typeface="Calibri" panose="020F0502020204030204" pitchFamily="34" charset="0"/>
              </a:rPr>
              <a:t> </a:t>
            </a:r>
            <a:r>
              <a:rPr lang="mn-MN" dirty="0" smtClean="0">
                <a:latin typeface="Arial" panose="020B0604020202020204" pitchFamily="34" charset="0"/>
                <a:ea typeface="Calibri" panose="020F0502020204030204" pitchFamily="34" charset="0"/>
              </a:rPr>
              <a:t>боломжтой бөгөөд одоогоор 10 тус </a:t>
            </a:r>
            <a:r>
              <a:rPr lang="mn-MN" dirty="0">
                <a:latin typeface="Arial" panose="020B0604020202020204" pitchFamily="34" charset="0"/>
                <a:ea typeface="Calibri" panose="020F0502020204030204" pitchFamily="34" charset="0"/>
              </a:rPr>
              <a:t>дэд сангуудаас мастер зургийн давхаргыг бүрдүүлнэ.</a:t>
            </a:r>
            <a:endParaRPr lang="en-US" dirty="0">
              <a:latin typeface="Calibri" panose="020F0502020204030204" pitchFamily="34" charset="0"/>
              <a:ea typeface="Calibri" panose="020F0502020204030204" pitchFamily="34" charset="0"/>
            </a:endParaRPr>
          </a:p>
        </p:txBody>
      </p:sp>
      <p:sp>
        <p:nvSpPr>
          <p:cNvPr id="46" name="Rectangle 45"/>
          <p:cNvSpPr/>
          <p:nvPr/>
        </p:nvSpPr>
        <p:spPr>
          <a:xfrm>
            <a:off x="1584156" y="2365083"/>
            <a:ext cx="2845724" cy="2862322"/>
          </a:xfrm>
          <a:prstGeom prst="rect">
            <a:avLst/>
          </a:prstGeom>
        </p:spPr>
        <p:txBody>
          <a:bodyPr wrap="square">
            <a:spAutoFit/>
          </a:bodyPr>
          <a:lstStyle/>
          <a:p>
            <a:pPr marL="342900" indent="-342900">
              <a:buFont typeface="+mj-lt"/>
              <a:buAutoNum type="arabicPeriod"/>
            </a:pPr>
            <a:r>
              <a:rPr lang="mn-MN" dirty="0"/>
              <a:t>Хил зааг</a:t>
            </a:r>
          </a:p>
          <a:p>
            <a:pPr marL="342900" indent="-342900">
              <a:buFont typeface="+mj-lt"/>
              <a:buAutoNum type="arabicPeriod"/>
            </a:pPr>
            <a:r>
              <a:rPr lang="mn-MN" dirty="0"/>
              <a:t>Газар зүйн нэр</a:t>
            </a:r>
          </a:p>
          <a:p>
            <a:pPr marL="342900" indent="-342900">
              <a:buFont typeface="+mj-lt"/>
              <a:buAutoNum type="arabicPeriod"/>
            </a:pPr>
            <a:r>
              <a:rPr lang="mn-MN" dirty="0"/>
              <a:t>Хаяг:</a:t>
            </a:r>
          </a:p>
          <a:p>
            <a:pPr marL="342900" indent="-342900">
              <a:buFont typeface="+mj-lt"/>
              <a:buAutoNum type="arabicPeriod"/>
            </a:pPr>
            <a:r>
              <a:rPr lang="mn-MN" dirty="0"/>
              <a:t>Барилга</a:t>
            </a:r>
          </a:p>
          <a:p>
            <a:pPr marL="342900" indent="-342900">
              <a:buFont typeface="+mj-lt"/>
              <a:buAutoNum type="arabicPeriod"/>
            </a:pPr>
            <a:r>
              <a:rPr lang="mn-MN" dirty="0"/>
              <a:t>Ус зүй</a:t>
            </a:r>
          </a:p>
          <a:p>
            <a:pPr marL="342900" indent="-342900">
              <a:buFont typeface="+mj-lt"/>
              <a:buAutoNum type="arabicPeriod"/>
            </a:pPr>
            <a:r>
              <a:rPr lang="mn-MN" dirty="0"/>
              <a:t>Газар ашиглалт:</a:t>
            </a:r>
          </a:p>
          <a:p>
            <a:pPr marL="342900" indent="-342900">
              <a:buFont typeface="+mj-lt"/>
              <a:buAutoNum type="arabicPeriod"/>
            </a:pPr>
            <a:r>
              <a:rPr lang="mn-MN" dirty="0"/>
              <a:t>Газрын нэгж талбар</a:t>
            </a:r>
          </a:p>
          <a:p>
            <a:pPr marL="342900" indent="-342900">
              <a:buFont typeface="+mj-lt"/>
              <a:buAutoNum type="arabicPeriod"/>
            </a:pPr>
            <a:r>
              <a:rPr lang="mn-MN" dirty="0"/>
              <a:t>Дэд бүтэц:</a:t>
            </a:r>
          </a:p>
          <a:p>
            <a:pPr marL="342900" indent="-342900">
              <a:buFont typeface="+mj-lt"/>
              <a:buAutoNum type="arabicPeriod"/>
            </a:pPr>
            <a:r>
              <a:rPr lang="mn-MN" dirty="0"/>
              <a:t>Тээврийн сүлжээ</a:t>
            </a:r>
          </a:p>
          <a:p>
            <a:pPr marL="342900" indent="-342900">
              <a:buFont typeface="+mj-lt"/>
              <a:buAutoNum type="arabicPeriod"/>
            </a:pPr>
            <a:r>
              <a:rPr lang="mn-MN" dirty="0"/>
              <a:t>Түүх соёл:</a:t>
            </a:r>
          </a:p>
        </p:txBody>
      </p:sp>
      <p:pic>
        <p:nvPicPr>
          <p:cNvPr id="47" name="Picture 46"/>
          <p:cNvPicPr>
            <a:picLocks noChangeAspect="1"/>
          </p:cNvPicPr>
          <p:nvPr/>
        </p:nvPicPr>
        <p:blipFill rotWithShape="1">
          <a:blip r:embed="rId18"/>
          <a:srcRect r="37510" b="5077"/>
          <a:stretch/>
        </p:blipFill>
        <p:spPr>
          <a:xfrm>
            <a:off x="5937769" y="2441024"/>
            <a:ext cx="4853158" cy="4276504"/>
          </a:xfrm>
          <a:prstGeom prst="rect">
            <a:avLst/>
          </a:prstGeom>
        </p:spPr>
      </p:pic>
      <p:sp>
        <p:nvSpPr>
          <p:cNvPr id="50" name="Rectangle 49"/>
          <p:cNvSpPr/>
          <p:nvPr/>
        </p:nvSpPr>
        <p:spPr>
          <a:xfrm>
            <a:off x="6768192" y="2071692"/>
            <a:ext cx="5161798" cy="369332"/>
          </a:xfrm>
          <a:prstGeom prst="rect">
            <a:avLst/>
          </a:prstGeom>
        </p:spPr>
        <p:txBody>
          <a:bodyPr wrap="none">
            <a:spAutoFit/>
          </a:bodyPr>
          <a:lstStyle/>
          <a:p>
            <a:r>
              <a:rPr lang="mn-MN" i="1" dirty="0">
                <a:latin typeface="Calibri" panose="020F0502020204030204" pitchFamily="34" charset="0"/>
                <a:ea typeface="Calibri" panose="020F0502020204030204" pitchFamily="34" charset="0"/>
                <a:cs typeface="Arial" panose="020B0604020202020204" pitchFamily="34" charset="0"/>
              </a:rPr>
              <a:t>Тайл үүсгэх масштаб, дэлгэцэнд харагдах хэмжээ</a:t>
            </a:r>
            <a:endParaRPr lang="en-US" i="1" dirty="0"/>
          </a:p>
        </p:txBody>
      </p:sp>
    </p:spTree>
    <p:extLst>
      <p:ext uri="{BB962C8B-B14F-4D97-AF65-F5344CB8AC3E}">
        <p14:creationId xmlns:p14="http://schemas.microsoft.com/office/powerpoint/2010/main" val="3864327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43"/>
          <p:cNvPicPr>
            <a:picLocks noChangeAspect="1" noChangeArrowheads="1"/>
          </p:cNvPicPr>
          <p:nvPr/>
        </p:nvPicPr>
        <p:blipFill>
          <a:blip r:embed="rId2">
            <a:extLst>
              <a:ext uri="{28A0092B-C50C-407E-A947-70E740481C1C}">
                <a14:useLocalDpi xmlns:a14="http://schemas.microsoft.com/office/drawing/2010/main" val="0"/>
              </a:ext>
            </a:extLst>
          </a:blip>
          <a:srcRect b="4289"/>
          <a:stretch>
            <a:fillRect/>
          </a:stretch>
        </p:blipFill>
        <p:spPr bwMode="auto">
          <a:xfrm>
            <a:off x="1023504" y="0"/>
            <a:ext cx="9919964" cy="6858000"/>
          </a:xfrm>
          <a:prstGeom prst="rect">
            <a:avLst/>
          </a:prstGeom>
          <a:solidFill>
            <a:schemeClr val="bg1"/>
          </a:solidFill>
          <a:ln>
            <a:noFill/>
          </a:ln>
        </p:spPr>
      </p:pic>
    </p:spTree>
    <p:extLst>
      <p:ext uri="{BB962C8B-B14F-4D97-AF65-F5344CB8AC3E}">
        <p14:creationId xmlns:p14="http://schemas.microsoft.com/office/powerpoint/2010/main" val="2246756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90616" y="564205"/>
            <a:ext cx="5818361" cy="2774734"/>
          </a:xfrm>
          <a:prstGeom prst="rect">
            <a:avLst/>
          </a:prstGeom>
          <a:ln>
            <a:solidFill>
              <a:schemeClr val="accent1"/>
            </a:solidFill>
          </a:ln>
        </p:spPr>
      </p:pic>
      <p:pic>
        <p:nvPicPr>
          <p:cNvPr id="5" name="Picture 4"/>
          <p:cNvPicPr/>
          <p:nvPr/>
        </p:nvPicPr>
        <p:blipFill>
          <a:blip r:embed="rId3"/>
          <a:stretch>
            <a:fillRect/>
          </a:stretch>
        </p:blipFill>
        <p:spPr>
          <a:xfrm>
            <a:off x="5908978" y="564205"/>
            <a:ext cx="6188288" cy="2774734"/>
          </a:xfrm>
          <a:prstGeom prst="rect">
            <a:avLst/>
          </a:prstGeom>
          <a:solidFill>
            <a:schemeClr val="accent2"/>
          </a:solidFill>
          <a:ln>
            <a:solidFill>
              <a:schemeClr val="accent1"/>
            </a:solidFill>
          </a:ln>
        </p:spPr>
      </p:pic>
      <p:pic>
        <p:nvPicPr>
          <p:cNvPr id="6" name="Picture 5"/>
          <p:cNvPicPr/>
          <p:nvPr/>
        </p:nvPicPr>
        <p:blipFill>
          <a:blip r:embed="rId4"/>
          <a:stretch>
            <a:fillRect/>
          </a:stretch>
        </p:blipFill>
        <p:spPr>
          <a:xfrm>
            <a:off x="90616" y="3338939"/>
            <a:ext cx="6107342" cy="2825905"/>
          </a:xfrm>
          <a:prstGeom prst="rect">
            <a:avLst/>
          </a:prstGeom>
          <a:ln>
            <a:solidFill>
              <a:schemeClr val="accent1"/>
            </a:solidFill>
          </a:ln>
        </p:spPr>
      </p:pic>
      <p:pic>
        <p:nvPicPr>
          <p:cNvPr id="7" name="Picture 6"/>
          <p:cNvPicPr/>
          <p:nvPr/>
        </p:nvPicPr>
        <p:blipFill>
          <a:blip r:embed="rId5"/>
          <a:stretch>
            <a:fillRect/>
          </a:stretch>
        </p:blipFill>
        <p:spPr>
          <a:xfrm>
            <a:off x="5908979" y="3338939"/>
            <a:ext cx="6188288" cy="2825905"/>
          </a:xfrm>
          <a:prstGeom prst="rect">
            <a:avLst/>
          </a:prstGeom>
          <a:ln>
            <a:solidFill>
              <a:schemeClr val="accent1"/>
            </a:solidFill>
          </a:ln>
        </p:spPr>
      </p:pic>
      <p:sp>
        <p:nvSpPr>
          <p:cNvPr id="8" name="Rectangle 7"/>
          <p:cNvSpPr/>
          <p:nvPr/>
        </p:nvSpPr>
        <p:spPr>
          <a:xfrm>
            <a:off x="381618" y="114057"/>
            <a:ext cx="3719929" cy="369332"/>
          </a:xfrm>
          <a:prstGeom prst="rect">
            <a:avLst/>
          </a:prstGeom>
        </p:spPr>
        <p:txBody>
          <a:bodyPr wrap="none">
            <a:spAutoFit/>
          </a:bodyPr>
          <a:lstStyle/>
          <a:p>
            <a:r>
              <a:rPr lang="mn-MN" dirty="0" smtClean="0">
                <a:latin typeface="Arial" panose="020B0604020202020204" pitchFamily="34" charset="0"/>
                <a:ea typeface="Calibri" panose="020F0502020204030204" pitchFamily="34" charset="0"/>
              </a:rPr>
              <a:t>Мастер </a:t>
            </a:r>
            <a:r>
              <a:rPr lang="mn-MN" dirty="0">
                <a:latin typeface="Arial" panose="020B0604020202020204" pitchFamily="34" charset="0"/>
                <a:ea typeface="Calibri" panose="020F0502020204030204" pitchFamily="34" charset="0"/>
              </a:rPr>
              <a:t>зургийн </a:t>
            </a:r>
            <a:r>
              <a:rPr lang="mn-MN" dirty="0" smtClean="0">
                <a:latin typeface="Arial" panose="020B0604020202020204" pitchFamily="34" charset="0"/>
                <a:ea typeface="Calibri" panose="020F0502020204030204" pitchFamily="34" charset="0"/>
              </a:rPr>
              <a:t>харагдах байдал</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2799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 xmlns:a16="http://schemas.microsoft.com/office/drawing/2014/main" id="{EE5AAB0D-72B3-4820-8A7F-430FA3D51F1A}"/>
              </a:ext>
            </a:extLst>
          </p:cNvPr>
          <p:cNvSpPr/>
          <p:nvPr/>
        </p:nvSpPr>
        <p:spPr>
          <a:xfrm>
            <a:off x="1100449" y="327606"/>
            <a:ext cx="10951343" cy="461665"/>
          </a:xfrm>
          <a:prstGeom prst="rect">
            <a:avLst/>
          </a:prstGeom>
        </p:spPr>
        <p:txBody>
          <a:bodyPr wrap="square">
            <a:spAutoFit/>
          </a:bodyPr>
          <a:lstStyle/>
          <a:p>
            <a:pPr marR="0" lvl="1">
              <a:spcBef>
                <a:spcPts val="0"/>
              </a:spcBef>
              <a:spcAft>
                <a:spcPts val="800"/>
              </a:spcAft>
            </a:pPr>
            <a:r>
              <a:rPr lang="ru-RU"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Төслийн үндэслэл шаардлага, зорилго ба зорилт</a:t>
            </a:r>
          </a:p>
        </p:txBody>
      </p:sp>
      <p:grpSp>
        <p:nvGrpSpPr>
          <p:cNvPr id="4" name="Group 3">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6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3878587"/>
              <a:ext cx="581067" cy="581067"/>
            </a:xfrm>
            <a:prstGeom prst="rect">
              <a:avLst/>
            </a:prstGeom>
          </p:spPr>
        </p:pic>
        <p:grpSp>
          <p:nvGrpSpPr>
            <p:cNvPr id="68" name="Group 67">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70" name="Oval 6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7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264298" y="2164171"/>
                <a:ext cx="198879" cy="198879"/>
              </a:xfrm>
              <a:prstGeom prst="rect">
                <a:avLst/>
              </a:prstGeom>
            </p:spPr>
          </p:pic>
        </p:grpSp>
      </p:grpSp>
      <p:grpSp>
        <p:nvGrpSpPr>
          <p:cNvPr id="73" name="Group 72">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74"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549045" y="3552556"/>
              <a:ext cx="417519" cy="417519"/>
            </a:xfrm>
            <a:prstGeom prst="rect">
              <a:avLst/>
            </a:prstGeom>
          </p:spPr>
        </p:pic>
        <p:pic>
          <p:nvPicPr>
            <p:cNvPr id="75"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011" y="3552556"/>
              <a:ext cx="417519" cy="417519"/>
            </a:xfrm>
            <a:prstGeom prst="rect">
              <a:avLst/>
            </a:prstGeom>
          </p:spPr>
        </p:pic>
        <p:pic>
          <p:nvPicPr>
            <p:cNvPr id="76"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8528" y="3755310"/>
              <a:ext cx="417519" cy="417519"/>
            </a:xfrm>
            <a:prstGeom prst="rect">
              <a:avLst/>
            </a:prstGeom>
          </p:spPr>
        </p:pic>
        <p:cxnSp>
          <p:nvCxnSpPr>
            <p:cNvPr id="77" name="Straight Connector 76">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pic>
        <p:nvPicPr>
          <p:cNvPr id="89" name="Picture 88">
            <a:extLst>
              <a:ext uri="{FF2B5EF4-FFF2-40B4-BE49-F238E27FC236}">
                <a16:creationId xmlns="" xmlns:a16="http://schemas.microsoft.com/office/drawing/2014/main" id="{5B4BA0FC-0FB8-4E8C-BBB8-FB2EC94497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90" name="Picture 89">
            <a:extLst>
              <a:ext uri="{FF2B5EF4-FFF2-40B4-BE49-F238E27FC236}">
                <a16:creationId xmlns="" xmlns:a16="http://schemas.microsoft.com/office/drawing/2014/main" id="{46C29F1E-A5D9-49C5-86CA-B956C80B5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91" name="Picture 90">
            <a:extLst>
              <a:ext uri="{FF2B5EF4-FFF2-40B4-BE49-F238E27FC236}">
                <a16:creationId xmlns="" xmlns:a16="http://schemas.microsoft.com/office/drawing/2014/main" id="{AA6A7A6C-2FC9-496F-8F72-29B9D1C62C62}"/>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10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290088" y="6245614"/>
            <a:ext cx="457200" cy="457200"/>
          </a:xfrm>
          <a:prstGeom prst="rect">
            <a:avLst/>
          </a:prstGeom>
        </p:spPr>
      </p:pic>
      <p:pic>
        <p:nvPicPr>
          <p:cNvPr id="10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283643" y="3168712"/>
            <a:ext cx="470090" cy="470090"/>
          </a:xfrm>
          <a:prstGeom prst="rect">
            <a:avLst/>
          </a:prstGeom>
        </p:spPr>
      </p:pic>
      <p:pic>
        <p:nvPicPr>
          <p:cNvPr id="10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241895" y="5452003"/>
            <a:ext cx="553586" cy="553586"/>
          </a:xfrm>
          <a:prstGeom prst="rect">
            <a:avLst/>
          </a:prstGeom>
        </p:spPr>
      </p:pic>
      <p:grpSp>
        <p:nvGrpSpPr>
          <p:cNvPr id="6" name="Group 5">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93"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4668997"/>
              <a:ext cx="612460" cy="612460"/>
            </a:xfrm>
            <a:prstGeom prst="rect">
              <a:avLst/>
            </a:prstGeom>
          </p:spPr>
        </p:pic>
        <p:grpSp>
          <p:nvGrpSpPr>
            <p:cNvPr id="98" name="Group 97">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99" name="Oval 98">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00"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dirty="0"/>
              </a:p>
            </p:txBody>
          </p:sp>
        </p:grpSp>
      </p:grpSp>
      <p:grpSp>
        <p:nvGrpSpPr>
          <p:cNvPr id="63" name="Group 62">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4" name="Straight Connector 63">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5" name="Straight Connector 64">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8" name="Straight Connector 7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9" name="Straight Connector 7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80" name="Straight Connector 7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aphicFrame>
        <p:nvGraphicFramePr>
          <p:cNvPr id="2" name="Diagram 1">
            <a:extLst>
              <a:ext uri="{FF2B5EF4-FFF2-40B4-BE49-F238E27FC236}">
                <a16:creationId xmlns="" xmlns:a16="http://schemas.microsoft.com/office/drawing/2014/main" id="{A68AB9F2-15E2-4DDE-AE52-B6FAAA8CBAB0}"/>
              </a:ext>
            </a:extLst>
          </p:cNvPr>
          <p:cNvGraphicFramePr/>
          <p:nvPr>
            <p:extLst>
              <p:ext uri="{D42A27DB-BD31-4B8C-83A1-F6EECF244321}">
                <p14:modId xmlns:p14="http://schemas.microsoft.com/office/powerpoint/2010/main" val="933610109"/>
              </p:ext>
            </p:extLst>
          </p:nvPr>
        </p:nvGraphicFramePr>
        <p:xfrm>
          <a:off x="2794958" y="1642008"/>
          <a:ext cx="9210513" cy="50209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pic>
        <p:nvPicPr>
          <p:cNvPr id="5" name="Graphic 4" descr="Puzzle pieces">
            <a:extLst>
              <a:ext uri="{FF2B5EF4-FFF2-40B4-BE49-F238E27FC236}">
                <a16:creationId xmlns="" xmlns:a16="http://schemas.microsoft.com/office/drawing/2014/main" id="{02E42594-1FA6-49DB-9F60-193B4457C2B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 xmlns:asvg="http://schemas.microsoft.com/office/drawing/2016/SVG/main" r:embed="rId25"/>
              </a:ext>
            </a:extLst>
          </a:blip>
          <a:stretch>
            <a:fillRect/>
          </a:stretch>
        </p:blipFill>
        <p:spPr>
          <a:xfrm>
            <a:off x="1703097" y="1621799"/>
            <a:ext cx="1131745" cy="1131745"/>
          </a:xfrm>
          <a:prstGeom prst="rect">
            <a:avLst/>
          </a:prstGeom>
        </p:spPr>
      </p:pic>
      <p:pic>
        <p:nvPicPr>
          <p:cNvPr id="8" name="Graphic 7" descr="Server">
            <a:extLst>
              <a:ext uri="{FF2B5EF4-FFF2-40B4-BE49-F238E27FC236}">
                <a16:creationId xmlns="" xmlns:a16="http://schemas.microsoft.com/office/drawing/2014/main" id="{74CD36EA-5E37-4392-B27F-4AC78817E951}"/>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 xmlns:asvg="http://schemas.microsoft.com/office/drawing/2016/SVG/main" r:embed="rId27"/>
              </a:ext>
            </a:extLst>
          </a:blip>
          <a:stretch>
            <a:fillRect/>
          </a:stretch>
        </p:blipFill>
        <p:spPr>
          <a:xfrm>
            <a:off x="2377642" y="3030886"/>
            <a:ext cx="914400" cy="914400"/>
          </a:xfrm>
          <a:prstGeom prst="rect">
            <a:avLst/>
          </a:prstGeom>
        </p:spPr>
      </p:pic>
      <p:pic>
        <p:nvPicPr>
          <p:cNvPr id="12" name="Graphic 11" descr="Connections">
            <a:extLst>
              <a:ext uri="{FF2B5EF4-FFF2-40B4-BE49-F238E27FC236}">
                <a16:creationId xmlns="" xmlns:a16="http://schemas.microsoft.com/office/drawing/2014/main" id="{C50518F3-C347-40B2-9560-68DBA64FFE62}"/>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 xmlns:asvg="http://schemas.microsoft.com/office/drawing/2016/SVG/main" r:embed="rId29"/>
              </a:ext>
            </a:extLst>
          </a:blip>
          <a:stretch>
            <a:fillRect/>
          </a:stretch>
        </p:blipFill>
        <p:spPr>
          <a:xfrm>
            <a:off x="3019557" y="4403604"/>
            <a:ext cx="914400" cy="914400"/>
          </a:xfrm>
          <a:prstGeom prst="rect">
            <a:avLst/>
          </a:prstGeom>
        </p:spPr>
      </p:pic>
      <p:pic>
        <p:nvPicPr>
          <p:cNvPr id="14" name="Graphic 13" descr="Shopping basket">
            <a:extLst>
              <a:ext uri="{FF2B5EF4-FFF2-40B4-BE49-F238E27FC236}">
                <a16:creationId xmlns="" xmlns:a16="http://schemas.microsoft.com/office/drawing/2014/main" id="{E9B45A51-0F88-43C4-9F71-62EA44BD5BE9}"/>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 xmlns:asvg="http://schemas.microsoft.com/office/drawing/2016/SVG/main" r:embed="rId31"/>
              </a:ext>
            </a:extLst>
          </a:blip>
          <a:stretch>
            <a:fillRect/>
          </a:stretch>
        </p:blipFill>
        <p:spPr>
          <a:xfrm>
            <a:off x="3568461" y="5626225"/>
            <a:ext cx="914400" cy="914400"/>
          </a:xfrm>
          <a:prstGeom prst="rect">
            <a:avLst/>
          </a:prstGeom>
        </p:spPr>
      </p:pic>
      <p:sp>
        <p:nvSpPr>
          <p:cNvPr id="50" name="TextBox 49">
            <a:extLst>
              <a:ext uri="{FF2B5EF4-FFF2-40B4-BE49-F238E27FC236}">
                <a16:creationId xmlns="" xmlns:a16="http://schemas.microsoft.com/office/drawing/2014/main" id="{7387D398-DE1C-4305-8C53-7094A0F49AF2}"/>
              </a:ext>
            </a:extLst>
          </p:cNvPr>
          <p:cNvSpPr txBox="1"/>
          <p:nvPr/>
        </p:nvSpPr>
        <p:spPr>
          <a:xfrm>
            <a:off x="1598043" y="809480"/>
            <a:ext cx="6094562" cy="560410"/>
          </a:xfrm>
          <a:prstGeom prst="rect">
            <a:avLst/>
          </a:prstGeom>
          <a:noFill/>
        </p:spPr>
        <p:txBody>
          <a:bodyPr wrap="square">
            <a:spAutoFit/>
          </a:bodyPr>
          <a:lstStyle/>
          <a:p>
            <a:pPr algn="just">
              <a:lnSpc>
                <a:spcPct val="200000"/>
              </a:lnSpc>
              <a:buSzPts val="900"/>
              <a:tabLst>
                <a:tab pos="101436" algn="l"/>
              </a:tabLst>
            </a:pPr>
            <a:r>
              <a:rPr lang="mn-MN" sz="1800" b="1" dirty="0">
                <a:latin typeface="Arial" panose="020B0604020202020204" pitchFamily="34" charset="0"/>
                <a:cs typeface="Arial" panose="020B0604020202020204" pitchFamily="34" charset="0"/>
              </a:rPr>
              <a:t>ЗОРИЛГО, ЗОРИЛТ</a:t>
            </a:r>
          </a:p>
        </p:txBody>
      </p:sp>
    </p:spTree>
    <p:extLst>
      <p:ext uri="{BB962C8B-B14F-4D97-AF65-F5344CB8AC3E}">
        <p14:creationId xmlns:p14="http://schemas.microsoft.com/office/powerpoint/2010/main" val="14828309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98854" y="480750"/>
            <a:ext cx="6649914" cy="3044757"/>
          </a:xfrm>
          <a:prstGeom prst="rect">
            <a:avLst/>
          </a:prstGeom>
          <a:ln>
            <a:solidFill>
              <a:schemeClr val="accent1"/>
            </a:solidFill>
          </a:ln>
        </p:spPr>
      </p:pic>
      <p:pic>
        <p:nvPicPr>
          <p:cNvPr id="5" name="Picture 4"/>
          <p:cNvPicPr/>
          <p:nvPr/>
        </p:nvPicPr>
        <p:blipFill>
          <a:blip r:embed="rId3"/>
          <a:stretch>
            <a:fillRect/>
          </a:stretch>
        </p:blipFill>
        <p:spPr>
          <a:xfrm>
            <a:off x="5477684" y="480752"/>
            <a:ext cx="6590748" cy="3044756"/>
          </a:xfrm>
          <a:prstGeom prst="rect">
            <a:avLst/>
          </a:prstGeom>
          <a:ln>
            <a:solidFill>
              <a:schemeClr val="accent1"/>
            </a:solidFill>
          </a:ln>
        </p:spPr>
      </p:pic>
      <p:pic>
        <p:nvPicPr>
          <p:cNvPr id="6" name="Picture 5"/>
          <p:cNvPicPr/>
          <p:nvPr/>
        </p:nvPicPr>
        <p:blipFill>
          <a:blip r:embed="rId4"/>
          <a:stretch>
            <a:fillRect/>
          </a:stretch>
        </p:blipFill>
        <p:spPr>
          <a:xfrm>
            <a:off x="98854" y="3525508"/>
            <a:ext cx="6661535" cy="3040610"/>
          </a:xfrm>
          <a:prstGeom prst="rect">
            <a:avLst/>
          </a:prstGeom>
          <a:ln>
            <a:solidFill>
              <a:schemeClr val="accent1"/>
            </a:solidFill>
          </a:ln>
        </p:spPr>
      </p:pic>
      <p:pic>
        <p:nvPicPr>
          <p:cNvPr id="7" name="Picture 6"/>
          <p:cNvPicPr/>
          <p:nvPr/>
        </p:nvPicPr>
        <p:blipFill>
          <a:blip r:embed="rId5"/>
          <a:stretch>
            <a:fillRect/>
          </a:stretch>
        </p:blipFill>
        <p:spPr>
          <a:xfrm>
            <a:off x="5477684" y="3525507"/>
            <a:ext cx="6590748" cy="3040611"/>
          </a:xfrm>
          <a:prstGeom prst="rect">
            <a:avLst/>
          </a:prstGeom>
          <a:ln>
            <a:solidFill>
              <a:schemeClr val="accent1"/>
            </a:solidFill>
          </a:ln>
        </p:spPr>
      </p:pic>
      <p:sp>
        <p:nvSpPr>
          <p:cNvPr id="8" name="Rectangle 7"/>
          <p:cNvSpPr/>
          <p:nvPr/>
        </p:nvSpPr>
        <p:spPr>
          <a:xfrm>
            <a:off x="381618" y="114057"/>
            <a:ext cx="3719929" cy="369332"/>
          </a:xfrm>
          <a:prstGeom prst="rect">
            <a:avLst/>
          </a:prstGeom>
        </p:spPr>
        <p:txBody>
          <a:bodyPr wrap="none">
            <a:spAutoFit/>
          </a:bodyPr>
          <a:lstStyle/>
          <a:p>
            <a:r>
              <a:rPr lang="mn-MN" dirty="0" smtClean="0">
                <a:latin typeface="Arial" panose="020B0604020202020204" pitchFamily="34" charset="0"/>
                <a:ea typeface="Calibri" panose="020F0502020204030204" pitchFamily="34" charset="0"/>
              </a:rPr>
              <a:t>Мастер </a:t>
            </a:r>
            <a:r>
              <a:rPr lang="mn-MN" dirty="0">
                <a:latin typeface="Arial" panose="020B0604020202020204" pitchFamily="34" charset="0"/>
                <a:ea typeface="Calibri" panose="020F0502020204030204" pitchFamily="34" charset="0"/>
              </a:rPr>
              <a:t>зургийн </a:t>
            </a:r>
            <a:r>
              <a:rPr lang="mn-MN" dirty="0" smtClean="0">
                <a:latin typeface="Arial" panose="020B0604020202020204" pitchFamily="34" charset="0"/>
                <a:ea typeface="Calibri" panose="020F0502020204030204" pitchFamily="34" charset="0"/>
              </a:rPr>
              <a:t>харагдах байдал</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872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C7F9BCC5-F21D-4EF8-AF2E-FD7A607CFA66}"/>
              </a:ext>
            </a:extLst>
          </p:cNvPr>
          <p:cNvGrpSpPr/>
          <p:nvPr/>
        </p:nvGrpSpPr>
        <p:grpSpPr>
          <a:xfrm>
            <a:off x="990287" y="0"/>
            <a:ext cx="0" cy="6856720"/>
            <a:chOff x="990288" y="-945577"/>
            <a:chExt cx="0" cy="7803488"/>
          </a:xfrm>
        </p:grpSpPr>
        <p:cxnSp>
          <p:nvCxnSpPr>
            <p:cNvPr id="5" name="Straight Connector 4">
              <a:extLst>
                <a:ext uri="{FF2B5EF4-FFF2-40B4-BE49-F238E27FC236}">
                  <a16:creationId xmlns="" xmlns:a16="http://schemas.microsoft.com/office/drawing/2014/main" id="{BEDBE291-0861-47E8-9C3D-E98B675F4132}"/>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 xmlns:a16="http://schemas.microsoft.com/office/drawing/2014/main" id="{42C801B9-1FDF-4972-9007-3BBE05876BAD}"/>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 xmlns:a16="http://schemas.microsoft.com/office/drawing/2014/main" id="{064FFEAA-8071-4BE4-A0FD-E57F11BC4650}"/>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 xmlns:a16="http://schemas.microsoft.com/office/drawing/2014/main" id="{C8E40D12-CE10-4315-8B8B-63393E454101}"/>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 xmlns:a16="http://schemas.microsoft.com/office/drawing/2014/main" id="{287DBC34-7CFE-4BA9-9D04-02C3F0EAD4F6}"/>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 xmlns:a16="http://schemas.microsoft.com/office/drawing/2014/main" id="{811CDE10-BC5A-4F03-B63F-6D3AD2C060D3}"/>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 xmlns:a16="http://schemas.microsoft.com/office/drawing/2014/main" id="{0FC693BD-4FB0-467F-B4A3-459DF97CAE77}"/>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 xmlns:a16="http://schemas.microsoft.com/office/drawing/2014/main" id="{7918A854-9ECE-4861-A47E-70A5C98EDC9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13" name="Group 12">
            <a:extLst>
              <a:ext uri="{FF2B5EF4-FFF2-40B4-BE49-F238E27FC236}">
                <a16:creationId xmlns="" xmlns:a16="http://schemas.microsoft.com/office/drawing/2014/main" id="{CBD2F1BA-625B-4DD1-A422-7C0D4FE8D811}"/>
              </a:ext>
            </a:extLst>
          </p:cNvPr>
          <p:cNvGrpSpPr/>
          <p:nvPr/>
        </p:nvGrpSpPr>
        <p:grpSpPr>
          <a:xfrm>
            <a:off x="228154" y="3809264"/>
            <a:ext cx="581067" cy="581067"/>
            <a:chOff x="228155" y="3835457"/>
            <a:chExt cx="581067" cy="581067"/>
          </a:xfrm>
        </p:grpSpPr>
        <p:pic>
          <p:nvPicPr>
            <p:cNvPr id="14" name="Graphic 13" descr="Database">
              <a:extLst>
                <a:ext uri="{FF2B5EF4-FFF2-40B4-BE49-F238E27FC236}">
                  <a16:creationId xmlns="" xmlns:a16="http://schemas.microsoft.com/office/drawing/2014/main" id="{F60230CB-A445-42C9-8526-66539668C79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28155" y="3835457"/>
              <a:ext cx="581067" cy="581067"/>
            </a:xfrm>
            <a:prstGeom prst="rect">
              <a:avLst/>
            </a:prstGeom>
          </p:spPr>
        </p:pic>
        <p:grpSp>
          <p:nvGrpSpPr>
            <p:cNvPr id="15" name="Group 14">
              <a:extLst>
                <a:ext uri="{FF2B5EF4-FFF2-40B4-BE49-F238E27FC236}">
                  <a16:creationId xmlns="" xmlns:a16="http://schemas.microsoft.com/office/drawing/2014/main" id="{AAD85851-8A3A-4283-A95B-8FE306DAA37D}"/>
                </a:ext>
              </a:extLst>
            </p:cNvPr>
            <p:cNvGrpSpPr/>
            <p:nvPr/>
          </p:nvGrpSpPr>
          <p:grpSpPr>
            <a:xfrm>
              <a:off x="387352" y="4145403"/>
              <a:ext cx="262672" cy="261274"/>
              <a:chOff x="9239162" y="2109705"/>
              <a:chExt cx="262672" cy="261274"/>
            </a:xfrm>
          </p:grpSpPr>
          <p:sp>
            <p:nvSpPr>
              <p:cNvPr id="16" name="Oval 15">
                <a:extLst>
                  <a:ext uri="{FF2B5EF4-FFF2-40B4-BE49-F238E27FC236}">
                    <a16:creationId xmlns="" xmlns:a16="http://schemas.microsoft.com/office/drawing/2014/main" id="{AFFA187D-76C8-42D4-A745-2F3F00583A3D}"/>
                  </a:ext>
                </a:extLst>
              </p:cNvPr>
              <p:cNvSpPr/>
              <p:nvPr/>
            </p:nvSpPr>
            <p:spPr>
              <a:xfrm>
                <a:off x="9239162" y="2109705"/>
                <a:ext cx="262672" cy="261274"/>
              </a:xfrm>
              <a:prstGeom prst="ellipse">
                <a:avLst/>
              </a:prstGeom>
              <a:solidFill>
                <a:schemeClr val="bg1"/>
              </a:solidFill>
              <a:ln>
                <a:solidFill>
                  <a:schemeClr val="accent5"/>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17" name="Graphic 16" descr="Checkmark">
                <a:extLst>
                  <a:ext uri="{FF2B5EF4-FFF2-40B4-BE49-F238E27FC236}">
                    <a16:creationId xmlns="" xmlns:a16="http://schemas.microsoft.com/office/drawing/2014/main" id="{E6E643FD-46B5-4DEE-9330-59A498B71DB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264298" y="2164171"/>
                <a:ext cx="198879" cy="198879"/>
              </a:xfrm>
              <a:prstGeom prst="rect">
                <a:avLst/>
              </a:prstGeom>
            </p:spPr>
          </p:pic>
        </p:grpSp>
      </p:grpSp>
      <p:grpSp>
        <p:nvGrpSpPr>
          <p:cNvPr id="18" name="Group 17">
            <a:extLst>
              <a:ext uri="{FF2B5EF4-FFF2-40B4-BE49-F238E27FC236}">
                <a16:creationId xmlns="" xmlns:a16="http://schemas.microsoft.com/office/drawing/2014/main" id="{B9BB3194-8AFF-4044-BD26-4B8BD44D9607}"/>
              </a:ext>
            </a:extLst>
          </p:cNvPr>
          <p:cNvGrpSpPr/>
          <p:nvPr/>
        </p:nvGrpSpPr>
        <p:grpSpPr>
          <a:xfrm>
            <a:off x="158038" y="1564713"/>
            <a:ext cx="707777" cy="517585"/>
            <a:chOff x="28011" y="3552556"/>
            <a:chExt cx="938553" cy="686347"/>
          </a:xfrm>
          <a:solidFill>
            <a:srgbClr val="002060"/>
          </a:solidFill>
        </p:grpSpPr>
        <p:pic>
          <p:nvPicPr>
            <p:cNvPr id="19" name="Graphic 18" descr="Database">
              <a:extLst>
                <a:ext uri="{FF2B5EF4-FFF2-40B4-BE49-F238E27FC236}">
                  <a16:creationId xmlns="" xmlns:a16="http://schemas.microsoft.com/office/drawing/2014/main" id="{99AEB3DB-0894-4762-A272-2F32BD42BBB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49045" y="3552556"/>
              <a:ext cx="417519" cy="417519"/>
            </a:xfrm>
            <a:prstGeom prst="rect">
              <a:avLst/>
            </a:prstGeom>
          </p:spPr>
        </p:pic>
        <p:pic>
          <p:nvPicPr>
            <p:cNvPr id="20" name="Graphic 19" descr="Database">
              <a:extLst>
                <a:ext uri="{FF2B5EF4-FFF2-40B4-BE49-F238E27FC236}">
                  <a16:creationId xmlns="" xmlns:a16="http://schemas.microsoft.com/office/drawing/2014/main" id="{EF4E7B84-2D18-4136-B115-BBCE7353BED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011" y="3552556"/>
              <a:ext cx="417519" cy="417519"/>
            </a:xfrm>
            <a:prstGeom prst="rect">
              <a:avLst/>
            </a:prstGeom>
          </p:spPr>
        </p:pic>
        <p:pic>
          <p:nvPicPr>
            <p:cNvPr id="21" name="Graphic 20" descr="Database">
              <a:extLst>
                <a:ext uri="{FF2B5EF4-FFF2-40B4-BE49-F238E27FC236}">
                  <a16:creationId xmlns="" xmlns:a16="http://schemas.microsoft.com/office/drawing/2014/main" id="{2D764C1F-DA5F-4940-88E0-5FCA3B46F79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8528" y="3755310"/>
              <a:ext cx="417519" cy="417519"/>
            </a:xfrm>
            <a:prstGeom prst="rect">
              <a:avLst/>
            </a:prstGeom>
          </p:spPr>
        </p:pic>
        <p:cxnSp>
          <p:nvCxnSpPr>
            <p:cNvPr id="22" name="Straight Connector 21">
              <a:extLst>
                <a:ext uri="{FF2B5EF4-FFF2-40B4-BE49-F238E27FC236}">
                  <a16:creationId xmlns="" xmlns:a16="http://schemas.microsoft.com/office/drawing/2014/main" id="{034CAF54-BC43-445F-81AA-3CB2AC449D29}"/>
                </a:ext>
              </a:extLst>
            </p:cNvPr>
            <p:cNvCxnSpPr>
              <a:cxnSpLocks/>
            </p:cNvCxnSpPr>
            <p:nvPr/>
          </p:nvCxnSpPr>
          <p:spPr>
            <a:xfrm flipH="1">
              <a:off x="236770" y="3918319"/>
              <a:ext cx="1" cy="27745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8F9811C9-DA56-4B08-B608-2597821EA94A}"/>
                </a:ext>
              </a:extLst>
            </p:cNvPr>
            <p:cNvCxnSpPr>
              <a:cxnSpLocks/>
            </p:cNvCxnSpPr>
            <p:nvPr/>
          </p:nvCxnSpPr>
          <p:spPr>
            <a:xfrm flipH="1">
              <a:off x="752472" y="3921251"/>
              <a:ext cx="1" cy="27745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CD4EFA29-713C-48F6-BDD9-479EDA34CF8F}"/>
                </a:ext>
              </a:extLst>
            </p:cNvPr>
            <p:cNvCxnSpPr>
              <a:cxnSpLocks/>
            </p:cNvCxnSpPr>
            <p:nvPr/>
          </p:nvCxnSpPr>
          <p:spPr>
            <a:xfrm flipH="1">
              <a:off x="236770" y="4195775"/>
              <a:ext cx="511691"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E058E455-C848-44A9-98D9-0AEACE8F5E3B}"/>
                </a:ext>
              </a:extLst>
            </p:cNvPr>
            <p:cNvCxnSpPr>
              <a:cxnSpLocks/>
            </p:cNvCxnSpPr>
            <p:nvPr/>
          </p:nvCxnSpPr>
          <p:spPr>
            <a:xfrm flipH="1">
              <a:off x="492592" y="4054997"/>
              <a:ext cx="1" cy="13716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 xmlns:a16="http://schemas.microsoft.com/office/drawing/2014/main" id="{FE4E90BA-6AFA-41FE-A426-02D55A95FE67}"/>
                </a:ext>
              </a:extLst>
            </p:cNvPr>
            <p:cNvSpPr/>
            <p:nvPr/>
          </p:nvSpPr>
          <p:spPr>
            <a:xfrm>
              <a:off x="457192" y="4161265"/>
              <a:ext cx="77638" cy="77638"/>
            </a:xfrm>
            <a:prstGeom prst="ellipse">
              <a:avLst/>
            </a:prstGeom>
            <a:solidFill>
              <a:schemeClr val="bg1"/>
            </a:solidFill>
            <a:ln w="1905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pic>
        <p:nvPicPr>
          <p:cNvPr id="27" name="Picture 26">
            <a:extLst>
              <a:ext uri="{FF2B5EF4-FFF2-40B4-BE49-F238E27FC236}">
                <a16:creationId xmlns="" xmlns:a16="http://schemas.microsoft.com/office/drawing/2014/main" id="{226163CA-BCCD-4DAB-AA59-6708174436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124" y="167203"/>
            <a:ext cx="770523" cy="532744"/>
          </a:xfrm>
          <a:prstGeom prst="rect">
            <a:avLst/>
          </a:prstGeom>
        </p:spPr>
      </p:pic>
      <p:pic>
        <p:nvPicPr>
          <p:cNvPr id="28" name="Picture 27">
            <a:extLst>
              <a:ext uri="{FF2B5EF4-FFF2-40B4-BE49-F238E27FC236}">
                <a16:creationId xmlns="" xmlns:a16="http://schemas.microsoft.com/office/drawing/2014/main" id="{02BFCC8A-41F3-430C-ABAD-2E35485EAFB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2" y="1015030"/>
            <a:ext cx="682938" cy="342203"/>
          </a:xfrm>
          <a:prstGeom prst="rect">
            <a:avLst/>
          </a:prstGeom>
        </p:spPr>
      </p:pic>
      <p:pic>
        <p:nvPicPr>
          <p:cNvPr id="29" name="Picture 28">
            <a:extLst>
              <a:ext uri="{FF2B5EF4-FFF2-40B4-BE49-F238E27FC236}">
                <a16:creationId xmlns="" xmlns:a16="http://schemas.microsoft.com/office/drawing/2014/main" id="{75FA1B91-0074-4DED-8429-179DFA4A65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3862" y="2365971"/>
            <a:ext cx="640080" cy="430198"/>
          </a:xfrm>
          <a:prstGeom prst="rect">
            <a:avLst/>
          </a:prstGeom>
        </p:spPr>
      </p:pic>
      <p:grpSp>
        <p:nvGrpSpPr>
          <p:cNvPr id="30" name="Group 29">
            <a:extLst>
              <a:ext uri="{FF2B5EF4-FFF2-40B4-BE49-F238E27FC236}">
                <a16:creationId xmlns="" xmlns:a16="http://schemas.microsoft.com/office/drawing/2014/main" id="{A3778951-D862-4061-B6CE-E845E87B1E22}"/>
              </a:ext>
            </a:extLst>
          </p:cNvPr>
          <p:cNvGrpSpPr/>
          <p:nvPr/>
        </p:nvGrpSpPr>
        <p:grpSpPr>
          <a:xfrm>
            <a:off x="212457" y="4651448"/>
            <a:ext cx="612460" cy="612460"/>
            <a:chOff x="212458" y="5186581"/>
            <a:chExt cx="612460" cy="612460"/>
          </a:xfrm>
        </p:grpSpPr>
        <p:pic>
          <p:nvPicPr>
            <p:cNvPr id="31" name="Graphic 30" descr="Database">
              <a:extLst>
                <a:ext uri="{FF2B5EF4-FFF2-40B4-BE49-F238E27FC236}">
                  <a16:creationId xmlns="" xmlns:a16="http://schemas.microsoft.com/office/drawing/2014/main" id="{30BC5135-E3F5-4C95-B05F-3E5EFEB0A96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212458" y="5186581"/>
              <a:ext cx="612460" cy="612460"/>
            </a:xfrm>
            <a:prstGeom prst="rect">
              <a:avLst/>
            </a:prstGeom>
          </p:spPr>
        </p:pic>
        <p:grpSp>
          <p:nvGrpSpPr>
            <p:cNvPr id="32" name="Group 31">
              <a:extLst>
                <a:ext uri="{FF2B5EF4-FFF2-40B4-BE49-F238E27FC236}">
                  <a16:creationId xmlns="" xmlns:a16="http://schemas.microsoft.com/office/drawing/2014/main" id="{C0B5012E-3816-4524-A594-5DF586FC8CCA}"/>
                </a:ext>
              </a:extLst>
            </p:cNvPr>
            <p:cNvGrpSpPr/>
            <p:nvPr/>
          </p:nvGrpSpPr>
          <p:grpSpPr>
            <a:xfrm>
              <a:off x="381528" y="5517453"/>
              <a:ext cx="274320" cy="274320"/>
              <a:chOff x="10125216" y="2143443"/>
              <a:chExt cx="274320" cy="274320"/>
            </a:xfrm>
          </p:grpSpPr>
          <p:sp>
            <p:nvSpPr>
              <p:cNvPr id="33" name="Oval 32">
                <a:extLst>
                  <a:ext uri="{FF2B5EF4-FFF2-40B4-BE49-F238E27FC236}">
                    <a16:creationId xmlns="" xmlns:a16="http://schemas.microsoft.com/office/drawing/2014/main" id="{EF5032C2-6BF3-4DF2-B4B5-990AC7E93F85}"/>
                  </a:ext>
                </a:extLst>
              </p:cNvPr>
              <p:cNvSpPr/>
              <p:nvPr/>
            </p:nvSpPr>
            <p:spPr>
              <a:xfrm>
                <a:off x="10125216" y="2143443"/>
                <a:ext cx="274320" cy="274320"/>
              </a:xfrm>
              <a:prstGeom prst="ellipse">
                <a:avLst/>
              </a:prstGeom>
              <a:solidFill>
                <a:schemeClr val="bg1"/>
              </a:solidFill>
              <a:ln>
                <a:solidFill>
                  <a:schemeClr val="accent4"/>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4" name="Graphic 1040" descr="Lock">
                <a:extLst>
                  <a:ext uri="{FF2B5EF4-FFF2-40B4-BE49-F238E27FC236}">
                    <a16:creationId xmlns="" xmlns:a16="http://schemas.microsoft.com/office/drawing/2014/main" id="{5E3B6BFC-F5D5-4307-82D5-E6F2816A53A5}"/>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accent4"/>
              </a:solidFill>
              <a:ln w="1885" cap="flat">
                <a:solidFill>
                  <a:schemeClr val="accent4"/>
                </a:solidFill>
                <a:prstDash val="solid"/>
                <a:miter/>
              </a:ln>
            </p:spPr>
            <p:txBody>
              <a:bodyPr rtlCol="0" anchor="ctr"/>
              <a:lstStyle/>
              <a:p>
                <a:endParaRPr lang="en-US" dirty="0"/>
              </a:p>
            </p:txBody>
          </p:sp>
        </p:grpSp>
      </p:grpSp>
      <p:pic>
        <p:nvPicPr>
          <p:cNvPr id="35" name="Graphic 34" descr="Server">
            <a:extLst>
              <a:ext uri="{FF2B5EF4-FFF2-40B4-BE49-F238E27FC236}">
                <a16:creationId xmlns="" xmlns:a16="http://schemas.microsoft.com/office/drawing/2014/main" id="{A2FD1C44-B718-4D7B-BB9F-2462449E01F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293867" y="3123993"/>
            <a:ext cx="470090" cy="470090"/>
          </a:xfrm>
          <a:prstGeom prst="rect">
            <a:avLst/>
          </a:prstGeom>
        </p:spPr>
      </p:pic>
      <p:pic>
        <p:nvPicPr>
          <p:cNvPr id="36" name="Graphic 35" descr="Puzzle pieces">
            <a:extLst>
              <a:ext uri="{FF2B5EF4-FFF2-40B4-BE49-F238E27FC236}">
                <a16:creationId xmlns="" xmlns:a16="http://schemas.microsoft.com/office/drawing/2014/main" id="{9AC85C66-9AD4-446C-86E5-0CCD5EEF14C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241894" y="5491575"/>
            <a:ext cx="553586" cy="553586"/>
          </a:xfrm>
          <a:prstGeom prst="rect">
            <a:avLst/>
          </a:prstGeom>
        </p:spPr>
      </p:pic>
      <p:sp>
        <p:nvSpPr>
          <p:cNvPr id="37" name="Rectangle 7">
            <a:extLst>
              <a:ext uri="{FF2B5EF4-FFF2-40B4-BE49-F238E27FC236}">
                <a16:creationId xmlns="" xmlns:a16="http://schemas.microsoft.com/office/drawing/2014/main" id="{40F72BEB-B5DA-4501-919F-F82D8C052D7E}"/>
              </a:ext>
            </a:extLst>
          </p:cNvPr>
          <p:cNvSpPr/>
          <p:nvPr/>
        </p:nvSpPr>
        <p:spPr>
          <a:xfrm>
            <a:off x="293867" y="6240271"/>
            <a:ext cx="407473" cy="407473"/>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1" name="TextBox 100">
            <a:extLst>
              <a:ext uri="{FF2B5EF4-FFF2-40B4-BE49-F238E27FC236}">
                <a16:creationId xmlns="" xmlns:a16="http://schemas.microsoft.com/office/drawing/2014/main" id="{D822ABEA-1EDA-4D12-B450-995FB4441469}"/>
              </a:ext>
            </a:extLst>
          </p:cNvPr>
          <p:cNvSpPr txBox="1"/>
          <p:nvPr/>
        </p:nvSpPr>
        <p:spPr>
          <a:xfrm>
            <a:off x="1072860" y="91782"/>
            <a:ext cx="10921669" cy="646331"/>
          </a:xfrm>
          <a:prstGeom prst="rect">
            <a:avLst/>
          </a:prstGeom>
          <a:noFill/>
        </p:spPr>
        <p:txBody>
          <a:bodyPr wrap="square" rtlCol="0">
            <a:spAutoFit/>
          </a:bodyPr>
          <a:lstStyle/>
          <a:p>
            <a:r>
              <a:rPr lang="en-GB" b="1" dirty="0">
                <a:solidFill>
                  <a:srgbClr val="0070C0"/>
                </a:solidFill>
                <a:latin typeface="Arial" panose="020B0604020202020204" pitchFamily="34" charset="0"/>
                <a:cs typeface="Arial" panose="020B0604020202020204" pitchFamily="34" charset="0"/>
              </a:rPr>
              <a:t>D</a:t>
            </a:r>
            <a:r>
              <a:rPr lang="mn-MN" b="1" dirty="0">
                <a:solidFill>
                  <a:srgbClr val="0070C0"/>
                </a:solidFill>
                <a:latin typeface="Arial" panose="020B0604020202020204" pitchFamily="34" charset="0"/>
                <a:cs typeface="Arial" panose="020B0604020202020204" pitchFamily="34" charset="0"/>
              </a:rPr>
              <a:t>.2. Орон зайн өгөгдөл, мэдээлэл, бүтээгдэхүүн үйлчилгээг цахимаар түгээх, хэрэглүүлэх эрхийн зохицуулалт, нөхцөлийг тодорхойлох  </a:t>
            </a:r>
            <a:endParaRPr lang="en-US" b="1" dirty="0">
              <a:solidFill>
                <a:srgbClr val="0070C0"/>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 xmlns:a16="http://schemas.microsoft.com/office/drawing/2014/main" id="{B075D79B-B9FD-4E20-854A-3DE5832D1C22}"/>
              </a:ext>
            </a:extLst>
          </p:cNvPr>
          <p:cNvSpPr/>
          <p:nvPr/>
        </p:nvSpPr>
        <p:spPr>
          <a:xfrm>
            <a:off x="1262752" y="4497897"/>
            <a:ext cx="1678539" cy="769441"/>
          </a:xfrm>
          <a:prstGeom prst="rect">
            <a:avLst/>
          </a:prstGeom>
        </p:spPr>
        <p:txBody>
          <a:bodyPr wrap="square">
            <a:spAutoFit/>
          </a:bodyPr>
          <a:lstStyle/>
          <a:p>
            <a:pPr marL="0" lvl="1"/>
            <a:r>
              <a:rPr lang="mn-MN" sz="1100" b="1" dirty="0">
                <a:latin typeface="Arial" panose="020B0604020202020204" pitchFamily="34" charset="0"/>
                <a:cs typeface="Arial" panose="020B0604020202020204" pitchFamily="34" charset="0"/>
              </a:rPr>
              <a:t>Өгөгдлийн төрөл: </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Нээлттэй</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Төлбөртэй</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Хаалттай</a:t>
            </a:r>
          </a:p>
        </p:txBody>
      </p:sp>
      <p:sp>
        <p:nvSpPr>
          <p:cNvPr id="71" name="Rectangle 70">
            <a:extLst>
              <a:ext uri="{FF2B5EF4-FFF2-40B4-BE49-F238E27FC236}">
                <a16:creationId xmlns="" xmlns:a16="http://schemas.microsoft.com/office/drawing/2014/main" id="{10C25D81-E08E-4256-AC42-2ECA9E9D93FF}"/>
              </a:ext>
            </a:extLst>
          </p:cNvPr>
          <p:cNvSpPr/>
          <p:nvPr/>
        </p:nvSpPr>
        <p:spPr>
          <a:xfrm>
            <a:off x="5433452" y="4490162"/>
            <a:ext cx="1645597" cy="1615827"/>
          </a:xfrm>
          <a:prstGeom prst="rect">
            <a:avLst/>
          </a:prstGeom>
        </p:spPr>
        <p:txBody>
          <a:bodyPr wrap="square">
            <a:spAutoFit/>
          </a:bodyPr>
          <a:lstStyle/>
          <a:p>
            <a:pPr marL="0" lvl="1"/>
            <a:r>
              <a:rPr lang="mn-MN" sz="1100" b="1" dirty="0">
                <a:latin typeface="Arial" panose="020B0604020202020204" pitchFamily="34" charset="0"/>
                <a:cs typeface="Arial" panose="020B0604020202020204" pitchFamily="34" charset="0"/>
              </a:rPr>
              <a:t>Хандах эрхийн түвшин: </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Нээлттэй</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Бизнесийн</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Хөгжлийн бодлого төлөвлөлтийн</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Онцгой байдал, гамшгийн</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Нууцын </a:t>
            </a:r>
            <a:r>
              <a:rPr lang="en-US" sz="1100" dirty="0">
                <a:latin typeface="Arial" panose="020B0604020202020204" pitchFamily="34" charset="0"/>
                <a:cs typeface="Arial" panose="020B0604020202020204" pitchFamily="34" charset="0"/>
              </a:rPr>
              <a:t>(</a:t>
            </a:r>
            <a:r>
              <a:rPr lang="mn-MN" sz="1100" dirty="0">
                <a:latin typeface="Arial" panose="020B0604020202020204" pitchFamily="34" charset="0"/>
                <a:cs typeface="Arial" panose="020B0604020202020204" pitchFamily="34" charset="0"/>
              </a:rPr>
              <a:t>ҮАБ</a:t>
            </a:r>
            <a:r>
              <a:rPr lang="en-US" sz="1100" dirty="0">
                <a:latin typeface="Arial" panose="020B0604020202020204" pitchFamily="34" charset="0"/>
                <a:cs typeface="Arial" panose="020B0604020202020204" pitchFamily="34" charset="0"/>
              </a:rPr>
              <a:t>)</a:t>
            </a:r>
            <a:endParaRPr lang="mn-MN" sz="1100"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 xmlns:a16="http://schemas.microsoft.com/office/drawing/2014/main" id="{9B9096D3-B4D4-4DD6-9197-1F3FA32729DD}"/>
              </a:ext>
            </a:extLst>
          </p:cNvPr>
          <p:cNvSpPr/>
          <p:nvPr/>
        </p:nvSpPr>
        <p:spPr>
          <a:xfrm>
            <a:off x="3144795" y="4501729"/>
            <a:ext cx="2064750" cy="2292935"/>
          </a:xfrm>
          <a:prstGeom prst="rect">
            <a:avLst/>
          </a:prstGeom>
        </p:spPr>
        <p:txBody>
          <a:bodyPr wrap="square">
            <a:spAutoFit/>
          </a:bodyPr>
          <a:lstStyle/>
          <a:p>
            <a:r>
              <a:rPr lang="mn-MN" sz="1100" b="1" dirty="0">
                <a:latin typeface="Arial" panose="020B0604020202020204" pitchFamily="34" charset="0"/>
                <a:cs typeface="Arial" panose="020B0604020202020204" pitchFamily="34" charset="0"/>
              </a:rPr>
              <a:t>Хэрэглэгчийн төрөл: </a:t>
            </a:r>
            <a:endParaRPr lang="mn-MN"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Эрдэм шинжилгээ, судалгааны байгууллага</a:t>
            </a:r>
          </a:p>
          <a:p>
            <a:pPr marL="171450"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Боловсролын байгууллага</a:t>
            </a:r>
          </a:p>
          <a:p>
            <a:pPr marL="171450"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Бусад төрийн байгууллагууд</a:t>
            </a:r>
          </a:p>
          <a:p>
            <a:pPr marL="171450"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Хувийн хэвшил</a:t>
            </a:r>
          </a:p>
          <a:p>
            <a:pPr marL="171450"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Иргэн </a:t>
            </a:r>
          </a:p>
          <a:p>
            <a:pPr marL="171450"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Тусгай зөвшөөрөлтэй аж ахуй нэгж байгууллага</a:t>
            </a:r>
          </a:p>
          <a:p>
            <a:pPr marL="171450"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Төрийн бус байгууллагууд</a:t>
            </a:r>
          </a:p>
          <a:p>
            <a:pPr marL="171450"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Олон улсын байгууллага</a:t>
            </a:r>
          </a:p>
        </p:txBody>
      </p:sp>
      <p:sp>
        <p:nvSpPr>
          <p:cNvPr id="73" name="TextBox 72">
            <a:extLst>
              <a:ext uri="{FF2B5EF4-FFF2-40B4-BE49-F238E27FC236}">
                <a16:creationId xmlns="" xmlns:a16="http://schemas.microsoft.com/office/drawing/2014/main" id="{4B245BD1-A965-4FCD-97DF-9D11D2F46F96}"/>
              </a:ext>
            </a:extLst>
          </p:cNvPr>
          <p:cNvSpPr txBox="1"/>
          <p:nvPr/>
        </p:nvSpPr>
        <p:spPr>
          <a:xfrm>
            <a:off x="9789231" y="1999681"/>
            <a:ext cx="2247409" cy="2893100"/>
          </a:xfrm>
          <a:prstGeom prst="rect">
            <a:avLst/>
          </a:prstGeom>
          <a:noFill/>
          <a:ln>
            <a:solidFill>
              <a:srgbClr val="FF0000"/>
            </a:solidFill>
          </a:ln>
        </p:spPr>
        <p:txBody>
          <a:bodyPr wrap="square">
            <a:spAutoFit/>
          </a:bodyPr>
          <a:lstStyle/>
          <a:p>
            <a:pPr algn="l"/>
            <a:r>
              <a:rPr lang="mn-MN" sz="1300" b="1" dirty="0" err="1">
                <a:solidFill>
                  <a:srgbClr val="0070C0"/>
                </a:solidFill>
                <a:latin typeface="Arial"/>
                <a:cs typeface="Arial"/>
              </a:rPr>
              <a:t>Геопорталаар</a:t>
            </a:r>
            <a:r>
              <a:rPr lang="mn-MN" sz="1300" b="1" dirty="0">
                <a:solidFill>
                  <a:srgbClr val="0070C0"/>
                </a:solidFill>
                <a:latin typeface="Arial"/>
                <a:cs typeface="Arial"/>
              </a:rPr>
              <a:t> үзүүлэх үйлчилгээ</a:t>
            </a:r>
            <a:r>
              <a:rPr lang="mn-MN" sz="1300" b="1" baseline="0" dirty="0">
                <a:solidFill>
                  <a:srgbClr val="0070C0"/>
                </a:solidFill>
                <a:latin typeface="Arial"/>
                <a:cs typeface="Arial"/>
              </a:rPr>
              <a:t>: </a:t>
            </a:r>
          </a:p>
          <a:p>
            <a:pPr marL="171450" indent="-171450" algn="l">
              <a:buFont typeface="Arial" panose="020B0604020202020204" pitchFamily="34" charset="0"/>
              <a:buChar char="•"/>
            </a:pPr>
            <a:r>
              <a:rPr lang="mn-MN" sz="1300" dirty="0">
                <a:solidFill>
                  <a:srgbClr val="0070C0"/>
                </a:solidFill>
                <a:latin typeface="Arial"/>
                <a:cs typeface="Arial"/>
              </a:rPr>
              <a:t>Лавлагаа, тодорхойлолт олгох</a:t>
            </a:r>
          </a:p>
          <a:p>
            <a:pPr marL="171450" indent="-171450" algn="l">
              <a:buFont typeface="Arial" panose="020B0604020202020204" pitchFamily="34" charset="0"/>
              <a:buChar char="•"/>
            </a:pPr>
            <a:r>
              <a:rPr lang="mn-MN" sz="1300" dirty="0">
                <a:solidFill>
                  <a:srgbClr val="0070C0"/>
                </a:solidFill>
                <a:latin typeface="Arial"/>
                <a:cs typeface="Arial"/>
              </a:rPr>
              <a:t>Нээлттэй өгөгдөл, мэдээлэл татан авах</a:t>
            </a:r>
          </a:p>
          <a:p>
            <a:pPr marL="171450" indent="-171450" algn="l">
              <a:buFont typeface="Arial" panose="020B0604020202020204" pitchFamily="34" charset="0"/>
              <a:buChar char="•"/>
            </a:pPr>
            <a:r>
              <a:rPr lang="mn-MN" sz="1300" dirty="0">
                <a:solidFill>
                  <a:srgbClr val="0070C0"/>
                </a:solidFill>
                <a:latin typeface="Arial"/>
                <a:cs typeface="Arial"/>
              </a:rPr>
              <a:t>Нээлттэй газрын зураг үйлчилгээ</a:t>
            </a:r>
          </a:p>
          <a:p>
            <a:pPr marL="171450" indent="-171450" algn="l">
              <a:buFont typeface="Arial" panose="020B0604020202020204" pitchFamily="34" charset="0"/>
              <a:buChar char="•"/>
            </a:pPr>
            <a:r>
              <a:rPr lang="mn-MN" sz="1300" dirty="0">
                <a:solidFill>
                  <a:srgbClr val="0070C0"/>
                </a:solidFill>
                <a:latin typeface="Arial"/>
                <a:cs typeface="Arial"/>
              </a:rPr>
              <a:t>Хэсэгчлэн худалдан авалт </a:t>
            </a:r>
          </a:p>
          <a:p>
            <a:pPr marL="171450" indent="-171450" algn="l">
              <a:buFont typeface="Arial" panose="020B0604020202020204" pitchFamily="34" charset="0"/>
              <a:buChar char="•"/>
            </a:pPr>
            <a:r>
              <a:rPr lang="mn-MN" sz="1300" dirty="0">
                <a:solidFill>
                  <a:srgbClr val="0070C0"/>
                </a:solidFill>
                <a:latin typeface="Arial"/>
                <a:cs typeface="Arial"/>
              </a:rPr>
              <a:t>Өгөгдөл, мэдээллийн түрээсийн үйлчилгээ</a:t>
            </a:r>
          </a:p>
          <a:p>
            <a:pPr marL="171450" indent="-171450" algn="l">
              <a:buFont typeface="Arial" panose="020B0604020202020204" pitchFamily="34" charset="0"/>
              <a:buChar char="•"/>
            </a:pPr>
            <a:r>
              <a:rPr lang="mn-MN" sz="1300" dirty="0">
                <a:solidFill>
                  <a:srgbClr val="0070C0"/>
                </a:solidFill>
                <a:latin typeface="Arial"/>
                <a:cs typeface="Arial"/>
              </a:rPr>
              <a:t>Нэг газрын зураг үйлчилгээ</a:t>
            </a:r>
          </a:p>
        </p:txBody>
      </p:sp>
      <p:sp>
        <p:nvSpPr>
          <p:cNvPr id="74" name="Rectangle 73">
            <a:extLst>
              <a:ext uri="{FF2B5EF4-FFF2-40B4-BE49-F238E27FC236}">
                <a16:creationId xmlns="" xmlns:a16="http://schemas.microsoft.com/office/drawing/2014/main" id="{72129979-1C68-4E2B-A8EE-C5FF79579A28}"/>
              </a:ext>
            </a:extLst>
          </p:cNvPr>
          <p:cNvSpPr/>
          <p:nvPr/>
        </p:nvSpPr>
        <p:spPr>
          <a:xfrm>
            <a:off x="7287980" y="4468173"/>
            <a:ext cx="2051400" cy="1446550"/>
          </a:xfrm>
          <a:prstGeom prst="rect">
            <a:avLst/>
          </a:prstGeom>
        </p:spPr>
        <p:txBody>
          <a:bodyPr wrap="square">
            <a:spAutoFit/>
          </a:bodyPr>
          <a:lstStyle/>
          <a:p>
            <a:pPr marL="0" lvl="1"/>
            <a:r>
              <a:rPr lang="mn-MN" sz="1100" b="1" dirty="0">
                <a:latin typeface="Arial" panose="020B0604020202020204" pitchFamily="34" charset="0"/>
                <a:cs typeface="Arial" panose="020B0604020202020204" pitchFamily="34" charset="0"/>
              </a:rPr>
              <a:t>Хэрэглэгчид олгох эрхүүд: </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Үүсмэл бүтээл бий болгох</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Хэвлэн нийтлэх</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Олон нийтэд үзүүлэх</a:t>
            </a:r>
          </a:p>
          <a:p>
            <a:pPr marL="171450" lvl="1" indent="-171450">
              <a:buFont typeface="Arial" panose="020B0604020202020204" pitchFamily="34" charset="0"/>
              <a:buChar char="•"/>
            </a:pPr>
            <a:r>
              <a:rPr lang="mn-MN" sz="1100" dirty="0">
                <a:latin typeface="Arial" panose="020B0604020202020204" pitchFamily="34" charset="0"/>
                <a:cs typeface="Arial" panose="020B0604020202020204" pitchFamily="34" charset="0"/>
              </a:rPr>
              <a:t>Судалгаа, шинжилгээ хийх </a:t>
            </a:r>
          </a:p>
          <a:p>
            <a:pPr marL="117475" lvl="1" indent="-117475">
              <a:buFont typeface="Arial" panose="020B0604020202020204" pitchFamily="34" charset="0"/>
              <a:buChar char="•"/>
            </a:pPr>
            <a:endParaRPr lang="mn-MN" sz="1100" dirty="0">
              <a:latin typeface="Arial" panose="020B0604020202020204" pitchFamily="34" charset="0"/>
              <a:cs typeface="Arial" panose="020B0604020202020204" pitchFamily="34" charset="0"/>
            </a:endParaRPr>
          </a:p>
        </p:txBody>
      </p:sp>
      <p:grpSp>
        <p:nvGrpSpPr>
          <p:cNvPr id="139" name="Group 138">
            <a:extLst>
              <a:ext uri="{FF2B5EF4-FFF2-40B4-BE49-F238E27FC236}">
                <a16:creationId xmlns="" xmlns:a16="http://schemas.microsoft.com/office/drawing/2014/main" id="{0BB3AB58-4F48-43CD-97AD-AE3489DC2710}"/>
              </a:ext>
            </a:extLst>
          </p:cNvPr>
          <p:cNvGrpSpPr/>
          <p:nvPr/>
        </p:nvGrpSpPr>
        <p:grpSpPr>
          <a:xfrm>
            <a:off x="1384193" y="778758"/>
            <a:ext cx="10001232" cy="894768"/>
            <a:chOff x="1183971" y="788246"/>
            <a:chExt cx="10001232" cy="894768"/>
          </a:xfrm>
        </p:grpSpPr>
        <p:sp>
          <p:nvSpPr>
            <p:cNvPr id="39" name="Freeform: Shape 38">
              <a:extLst>
                <a:ext uri="{FF2B5EF4-FFF2-40B4-BE49-F238E27FC236}">
                  <a16:creationId xmlns="" xmlns:a16="http://schemas.microsoft.com/office/drawing/2014/main" id="{11E4937C-6E8A-4E95-83DC-AED099EE4AA2}"/>
                </a:ext>
              </a:extLst>
            </p:cNvPr>
            <p:cNvSpPr/>
            <p:nvPr/>
          </p:nvSpPr>
          <p:spPr>
            <a:xfrm>
              <a:off x="1183971" y="788246"/>
              <a:ext cx="10001232" cy="894768"/>
            </a:xfrm>
            <a:custGeom>
              <a:avLst/>
              <a:gdLst>
                <a:gd name="connsiteX0" fmla="*/ 0 w 7368410"/>
                <a:gd name="connsiteY0" fmla="*/ 110461 h 1104605"/>
                <a:gd name="connsiteX1" fmla="*/ 110461 w 7368410"/>
                <a:gd name="connsiteY1" fmla="*/ 0 h 1104605"/>
                <a:gd name="connsiteX2" fmla="*/ 7257950 w 7368410"/>
                <a:gd name="connsiteY2" fmla="*/ 0 h 1104605"/>
                <a:gd name="connsiteX3" fmla="*/ 7368411 w 7368410"/>
                <a:gd name="connsiteY3" fmla="*/ 110461 h 1104605"/>
                <a:gd name="connsiteX4" fmla="*/ 7368410 w 7368410"/>
                <a:gd name="connsiteY4" fmla="*/ 994145 h 1104605"/>
                <a:gd name="connsiteX5" fmla="*/ 7257949 w 7368410"/>
                <a:gd name="connsiteY5" fmla="*/ 1104606 h 1104605"/>
                <a:gd name="connsiteX6" fmla="*/ 110461 w 7368410"/>
                <a:gd name="connsiteY6" fmla="*/ 1104605 h 1104605"/>
                <a:gd name="connsiteX7" fmla="*/ 0 w 7368410"/>
                <a:gd name="connsiteY7" fmla="*/ 994144 h 1104605"/>
                <a:gd name="connsiteX8" fmla="*/ 0 w 7368410"/>
                <a:gd name="connsiteY8" fmla="*/ 110461 h 11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8410" h="1104605">
                  <a:moveTo>
                    <a:pt x="0" y="110461"/>
                  </a:moveTo>
                  <a:cubicBezTo>
                    <a:pt x="0" y="49455"/>
                    <a:pt x="49455" y="0"/>
                    <a:pt x="110461" y="0"/>
                  </a:cubicBezTo>
                  <a:lnTo>
                    <a:pt x="7257950" y="0"/>
                  </a:lnTo>
                  <a:cubicBezTo>
                    <a:pt x="7318956" y="0"/>
                    <a:pt x="7368411" y="49455"/>
                    <a:pt x="7368411" y="110461"/>
                  </a:cubicBezTo>
                  <a:cubicBezTo>
                    <a:pt x="7368411" y="405022"/>
                    <a:pt x="7368410" y="699584"/>
                    <a:pt x="7368410" y="994145"/>
                  </a:cubicBezTo>
                  <a:cubicBezTo>
                    <a:pt x="7368410" y="1055151"/>
                    <a:pt x="7318955" y="1104606"/>
                    <a:pt x="7257949" y="1104606"/>
                  </a:cubicBezTo>
                  <a:lnTo>
                    <a:pt x="110461" y="1104605"/>
                  </a:lnTo>
                  <a:cubicBezTo>
                    <a:pt x="49455" y="1104605"/>
                    <a:pt x="0" y="1055150"/>
                    <a:pt x="0" y="994144"/>
                  </a:cubicBezTo>
                  <a:lnTo>
                    <a:pt x="0" y="110461"/>
                  </a:lnTo>
                  <a:close/>
                </a:path>
              </a:pathLst>
            </a:custGeom>
            <a:solidFill>
              <a:srgbClr val="0070C0"/>
            </a:solidFill>
          </p:spPr>
          <p:style>
            <a:lnRef idx="3">
              <a:schemeClr val="lt1"/>
            </a:lnRef>
            <a:fillRef idx="1">
              <a:schemeClr val="accent6"/>
            </a:fillRef>
            <a:effectRef idx="1">
              <a:schemeClr val="accent6"/>
            </a:effectRef>
            <a:fontRef idx="minor">
              <a:schemeClr val="lt1"/>
            </a:fontRef>
          </p:style>
          <p:txBody>
            <a:bodyPr spcFirstLastPara="0" vert="horz" wrap="square" lIns="100933" tIns="100933" rIns="1436031" bIns="100933" numCol="1" spcCol="1270" anchor="ctr" anchorCtr="0">
              <a:noAutofit/>
            </a:bodyPr>
            <a:lstStyle/>
            <a:p>
              <a:pPr marL="0" lvl="0" indent="0" algn="l" defTabSz="800100">
                <a:lnSpc>
                  <a:spcPct val="90000"/>
                </a:lnSpc>
                <a:spcBef>
                  <a:spcPct val="0"/>
                </a:spcBef>
                <a:spcAft>
                  <a:spcPct val="35000"/>
                </a:spcAft>
                <a:buNone/>
              </a:pPr>
              <a:endParaRPr lang="mn-MN" sz="1400" b="0" kern="12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 xmlns:a16="http://schemas.microsoft.com/office/drawing/2014/main" id="{A77A8F55-750B-4FBE-A5B1-B05327031F93}"/>
                </a:ext>
              </a:extLst>
            </p:cNvPr>
            <p:cNvSpPr txBox="1"/>
            <p:nvPr/>
          </p:nvSpPr>
          <p:spPr>
            <a:xfrm>
              <a:off x="2541182" y="817330"/>
              <a:ext cx="7664194" cy="820225"/>
            </a:xfrm>
            <a:prstGeom prst="rect">
              <a:avLst/>
            </a:prstGeom>
            <a:noFill/>
            <a:ln>
              <a:noFill/>
            </a:ln>
          </p:spPr>
          <p:txBody>
            <a:bodyPr wrap="square" rtlCol="0">
              <a:spAutoFit/>
            </a:bodyPr>
            <a:lstStyle/>
            <a:p>
              <a:pPr marL="0" lvl="0" indent="0" algn="l" defTabSz="800100">
                <a:lnSpc>
                  <a:spcPct val="90000"/>
                </a:lnSpc>
                <a:spcBef>
                  <a:spcPct val="0"/>
                </a:spcBef>
                <a:spcAft>
                  <a:spcPct val="35000"/>
                </a:spcAft>
                <a:buNone/>
              </a:pPr>
              <a:r>
                <a:rPr lang="mn-MN" sz="1600" b="1" kern="1200" dirty="0">
                  <a:solidFill>
                    <a:schemeClr val="bg1"/>
                  </a:solidFill>
                  <a:latin typeface="Arial" panose="020B0604020202020204" pitchFamily="34" charset="0"/>
                  <a:cs typeface="Arial" panose="020B0604020202020204" pitchFamily="34" charset="0"/>
                </a:rPr>
                <a:t>Орон зайн өгөгдөл, мэдээллийг түгээх, борлуулах</a:t>
              </a:r>
            </a:p>
            <a:p>
              <a:pPr marL="571500" lvl="2" indent="-114300" defTabSz="622300">
                <a:lnSpc>
                  <a:spcPct val="90000"/>
                </a:lnSpc>
                <a:spcBef>
                  <a:spcPct val="0"/>
                </a:spcBef>
                <a:spcAft>
                  <a:spcPct val="15000"/>
                </a:spcAft>
                <a:buChar char="•"/>
              </a:pPr>
              <a:r>
                <a:rPr lang="mn-MN" sz="1400" b="0" kern="1200" dirty="0">
                  <a:solidFill>
                    <a:schemeClr val="bg1"/>
                  </a:solidFill>
                  <a:latin typeface="Arial" panose="020B0604020202020204" pitchFamily="34" charset="0"/>
                  <a:cs typeface="Arial" panose="020B0604020202020204" pitchFamily="34" charset="0"/>
                </a:rPr>
                <a:t>Суурь орон зайн өгөгдөл, мэдээллээр хэрэглэгчдийг хангах</a:t>
              </a:r>
            </a:p>
            <a:p>
              <a:pPr marL="571500" lvl="2" indent="-114300" defTabSz="622300">
                <a:lnSpc>
                  <a:spcPct val="90000"/>
                </a:lnSpc>
                <a:spcBef>
                  <a:spcPct val="0"/>
                </a:spcBef>
                <a:spcAft>
                  <a:spcPct val="15000"/>
                </a:spcAft>
                <a:buChar char="•"/>
              </a:pPr>
              <a:r>
                <a:rPr lang="mn-MN" sz="1400" b="0" kern="1200" dirty="0">
                  <a:solidFill>
                    <a:schemeClr val="bg1"/>
                  </a:solidFill>
                  <a:latin typeface="Arial" panose="020B0604020202020204" pitchFamily="34" charset="0"/>
                  <a:cs typeface="Arial" panose="020B0604020202020204" pitchFamily="34" charset="0"/>
                </a:rPr>
                <a:t>Орон зайн үнэ цэнтэй өгөгдөл, мэдээллийг </a:t>
              </a:r>
              <a:r>
                <a:rPr lang="mn-MN" sz="1400" dirty="0" err="1">
                  <a:solidFill>
                    <a:schemeClr val="bg1"/>
                  </a:solidFill>
                  <a:latin typeface="Arial" panose="020B0604020202020204" pitchFamily="34" charset="0"/>
                  <a:cs typeface="Arial" panose="020B0604020202020204" pitchFamily="34" charset="0"/>
                </a:rPr>
                <a:t>геопорталаар</a:t>
              </a:r>
              <a:r>
                <a:rPr lang="mn-MN" sz="1400" dirty="0">
                  <a:solidFill>
                    <a:schemeClr val="bg1"/>
                  </a:solidFill>
                  <a:latin typeface="Arial" panose="020B0604020202020204" pitchFamily="34" charset="0"/>
                  <a:cs typeface="Arial" panose="020B0604020202020204" pitchFamily="34" charset="0"/>
                </a:rPr>
                <a:t> дамжуулан</a:t>
              </a:r>
              <a:r>
                <a:rPr lang="mn-MN" sz="1400" b="0" kern="1200" dirty="0">
                  <a:solidFill>
                    <a:schemeClr val="bg1"/>
                  </a:solidFill>
                  <a:latin typeface="Arial" panose="020B0604020202020204" pitchFamily="34" charset="0"/>
                  <a:cs typeface="Arial" panose="020B0604020202020204" pitchFamily="34" charset="0"/>
                </a:rPr>
                <a:t> худалдах</a:t>
              </a:r>
            </a:p>
          </p:txBody>
        </p:sp>
        <p:pic>
          <p:nvPicPr>
            <p:cNvPr id="89" name="Graphic 88" descr="Shopping basket">
              <a:extLst>
                <a:ext uri="{FF2B5EF4-FFF2-40B4-BE49-F238E27FC236}">
                  <a16:creationId xmlns="" xmlns:a16="http://schemas.microsoft.com/office/drawing/2014/main" id="{8DC7808A-0530-4E2C-9A66-88D0AE0FC0FA}"/>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1413247" y="1087252"/>
              <a:ext cx="514190" cy="514190"/>
            </a:xfrm>
            <a:prstGeom prst="rect">
              <a:avLst/>
            </a:prstGeom>
          </p:spPr>
        </p:pic>
        <p:pic>
          <p:nvPicPr>
            <p:cNvPr id="91" name="Graphic 90" descr="Download from cloud">
              <a:extLst>
                <a:ext uri="{FF2B5EF4-FFF2-40B4-BE49-F238E27FC236}">
                  <a16:creationId xmlns="" xmlns:a16="http://schemas.microsoft.com/office/drawing/2014/main" id="{A4D74E08-03E3-4857-BD16-DA5948901C6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tretch>
              <a:fillRect/>
            </a:stretch>
          </p:blipFill>
          <p:spPr>
            <a:xfrm>
              <a:off x="1586180" y="818636"/>
              <a:ext cx="439276" cy="439276"/>
            </a:xfrm>
            <a:prstGeom prst="rect">
              <a:avLst/>
            </a:prstGeom>
          </p:spPr>
        </p:pic>
      </p:grpSp>
      <p:sp>
        <p:nvSpPr>
          <p:cNvPr id="93" name="Arrow: Right 92">
            <a:extLst>
              <a:ext uri="{FF2B5EF4-FFF2-40B4-BE49-F238E27FC236}">
                <a16:creationId xmlns="" xmlns:a16="http://schemas.microsoft.com/office/drawing/2014/main" id="{0CD7EE24-F8E8-409E-8E2D-CBF103F6F913}"/>
              </a:ext>
            </a:extLst>
          </p:cNvPr>
          <p:cNvSpPr/>
          <p:nvPr/>
        </p:nvSpPr>
        <p:spPr>
          <a:xfrm>
            <a:off x="8960540" y="2998767"/>
            <a:ext cx="779693" cy="28488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 xmlns:a16="http://schemas.microsoft.com/office/drawing/2014/main" id="{34763B0D-02A1-41C2-B0F3-068E0E7FD65C}"/>
              </a:ext>
            </a:extLst>
          </p:cNvPr>
          <p:cNvGrpSpPr/>
          <p:nvPr/>
        </p:nvGrpSpPr>
        <p:grpSpPr>
          <a:xfrm>
            <a:off x="1197101" y="1850132"/>
            <a:ext cx="8055956" cy="2428253"/>
            <a:chOff x="1002889" y="3766348"/>
            <a:chExt cx="8640292" cy="2633369"/>
          </a:xfrm>
        </p:grpSpPr>
        <p:grpSp>
          <p:nvGrpSpPr>
            <p:cNvPr id="60" name="Group 59">
              <a:extLst>
                <a:ext uri="{FF2B5EF4-FFF2-40B4-BE49-F238E27FC236}">
                  <a16:creationId xmlns="" xmlns:a16="http://schemas.microsoft.com/office/drawing/2014/main" id="{56A979F0-FDC1-4529-B142-3F8B3A4CE9E0}"/>
                </a:ext>
              </a:extLst>
            </p:cNvPr>
            <p:cNvGrpSpPr/>
            <p:nvPr/>
          </p:nvGrpSpPr>
          <p:grpSpPr>
            <a:xfrm>
              <a:off x="1002889" y="5197562"/>
              <a:ext cx="1968935" cy="1150199"/>
              <a:chOff x="685800" y="3528838"/>
              <a:chExt cx="2598337" cy="1517879"/>
            </a:xfrm>
          </p:grpSpPr>
          <p:sp>
            <p:nvSpPr>
              <p:cNvPr id="109" name="Rounded Rectangle 2">
                <a:extLst>
                  <a:ext uri="{FF2B5EF4-FFF2-40B4-BE49-F238E27FC236}">
                    <a16:creationId xmlns="" xmlns:a16="http://schemas.microsoft.com/office/drawing/2014/main" id="{CD13FBE6-5CFB-4FD4-85F4-CBBDEA1DA46C}"/>
                  </a:ext>
                </a:extLst>
              </p:cNvPr>
              <p:cNvSpPr/>
              <p:nvPr/>
            </p:nvSpPr>
            <p:spPr>
              <a:xfrm>
                <a:off x="685800" y="3528838"/>
                <a:ext cx="2492374" cy="1517879"/>
              </a:xfrm>
              <a:custGeom>
                <a:avLst/>
                <a:gdLst>
                  <a:gd name="connsiteX0" fmla="*/ 0 w 2200275"/>
                  <a:gd name="connsiteY0" fmla="*/ 64902 h 2176463"/>
                  <a:gd name="connsiteX1" fmla="*/ 64902 w 2200275"/>
                  <a:gd name="connsiteY1" fmla="*/ 0 h 2176463"/>
                  <a:gd name="connsiteX2" fmla="*/ 2135373 w 2200275"/>
                  <a:gd name="connsiteY2" fmla="*/ 0 h 2176463"/>
                  <a:gd name="connsiteX3" fmla="*/ 2200275 w 2200275"/>
                  <a:gd name="connsiteY3" fmla="*/ 64902 h 2176463"/>
                  <a:gd name="connsiteX4" fmla="*/ 2200275 w 2200275"/>
                  <a:gd name="connsiteY4" fmla="*/ 2111561 h 2176463"/>
                  <a:gd name="connsiteX5" fmla="*/ 2135373 w 2200275"/>
                  <a:gd name="connsiteY5" fmla="*/ 2176463 h 2176463"/>
                  <a:gd name="connsiteX6" fmla="*/ 64902 w 2200275"/>
                  <a:gd name="connsiteY6" fmla="*/ 2176463 h 2176463"/>
                  <a:gd name="connsiteX7" fmla="*/ 0 w 2200275"/>
                  <a:gd name="connsiteY7" fmla="*/ 2111561 h 2176463"/>
                  <a:gd name="connsiteX8" fmla="*/ 0 w 2200275"/>
                  <a:gd name="connsiteY8" fmla="*/ 64902 h 2176463"/>
                  <a:gd name="connsiteX0" fmla="*/ 0 w 2200275"/>
                  <a:gd name="connsiteY0" fmla="*/ 64902 h 2176463"/>
                  <a:gd name="connsiteX1" fmla="*/ 64902 w 2200275"/>
                  <a:gd name="connsiteY1" fmla="*/ 0 h 2176463"/>
                  <a:gd name="connsiteX2" fmla="*/ 1495425 w 2200275"/>
                  <a:gd name="connsiteY2" fmla="*/ 0 h 2176463"/>
                  <a:gd name="connsiteX3" fmla="*/ 2135373 w 2200275"/>
                  <a:gd name="connsiteY3" fmla="*/ 0 h 2176463"/>
                  <a:gd name="connsiteX4" fmla="*/ 2200275 w 2200275"/>
                  <a:gd name="connsiteY4" fmla="*/ 64902 h 2176463"/>
                  <a:gd name="connsiteX5" fmla="*/ 2200275 w 2200275"/>
                  <a:gd name="connsiteY5" fmla="*/ 2111561 h 2176463"/>
                  <a:gd name="connsiteX6" fmla="*/ 2135373 w 2200275"/>
                  <a:gd name="connsiteY6" fmla="*/ 2176463 h 2176463"/>
                  <a:gd name="connsiteX7" fmla="*/ 64902 w 2200275"/>
                  <a:gd name="connsiteY7" fmla="*/ 2176463 h 2176463"/>
                  <a:gd name="connsiteX8" fmla="*/ 0 w 2200275"/>
                  <a:gd name="connsiteY8" fmla="*/ 2111561 h 2176463"/>
                  <a:gd name="connsiteX9" fmla="*/ 0 w 2200275"/>
                  <a:gd name="connsiteY9" fmla="*/ 64902 h 2176463"/>
                  <a:gd name="connsiteX0" fmla="*/ 2200275 w 2291715"/>
                  <a:gd name="connsiteY0" fmla="*/ 64902 h 2176463"/>
                  <a:gd name="connsiteX1" fmla="*/ 2200275 w 2291715"/>
                  <a:gd name="connsiteY1" fmla="*/ 2111561 h 2176463"/>
                  <a:gd name="connsiteX2" fmla="*/ 2135373 w 2291715"/>
                  <a:gd name="connsiteY2" fmla="*/ 2176463 h 2176463"/>
                  <a:gd name="connsiteX3" fmla="*/ 64902 w 2291715"/>
                  <a:gd name="connsiteY3" fmla="*/ 2176463 h 2176463"/>
                  <a:gd name="connsiteX4" fmla="*/ 0 w 2291715"/>
                  <a:gd name="connsiteY4" fmla="*/ 2111561 h 2176463"/>
                  <a:gd name="connsiteX5" fmla="*/ 0 w 2291715"/>
                  <a:gd name="connsiteY5" fmla="*/ 64902 h 2176463"/>
                  <a:gd name="connsiteX6" fmla="*/ 64902 w 2291715"/>
                  <a:gd name="connsiteY6" fmla="*/ 0 h 2176463"/>
                  <a:gd name="connsiteX7" fmla="*/ 1495425 w 2291715"/>
                  <a:gd name="connsiteY7" fmla="*/ 0 h 2176463"/>
                  <a:gd name="connsiteX8" fmla="*/ 2135373 w 2291715"/>
                  <a:gd name="connsiteY8" fmla="*/ 0 h 2176463"/>
                  <a:gd name="connsiteX9" fmla="*/ 2291715 w 2291715"/>
                  <a:gd name="connsiteY9" fmla="*/ 156342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8" fmla="*/ 2135373 w 2200275"/>
                  <a:gd name="connsiteY8" fmla="*/ 0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8" fmla="*/ 1495425 w 2200275"/>
                  <a:gd name="connsiteY8" fmla="*/ 4762 h 2181225"/>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69664 h 2181225"/>
                  <a:gd name="connsiteX1" fmla="*/ 2200275 w 2200275"/>
                  <a:gd name="connsiteY1" fmla="*/ 1595437 h 2181225"/>
                  <a:gd name="connsiteX2" fmla="*/ 2200275 w 2200275"/>
                  <a:gd name="connsiteY2" fmla="*/ 2116323 h 2181225"/>
                  <a:gd name="connsiteX3" fmla="*/ 2135373 w 2200275"/>
                  <a:gd name="connsiteY3" fmla="*/ 2181225 h 2181225"/>
                  <a:gd name="connsiteX4" fmla="*/ 64902 w 2200275"/>
                  <a:gd name="connsiteY4" fmla="*/ 2181225 h 2181225"/>
                  <a:gd name="connsiteX5" fmla="*/ 0 w 2200275"/>
                  <a:gd name="connsiteY5" fmla="*/ 2116323 h 2181225"/>
                  <a:gd name="connsiteX6" fmla="*/ 0 w 2200275"/>
                  <a:gd name="connsiteY6" fmla="*/ 69664 h 2181225"/>
                  <a:gd name="connsiteX7" fmla="*/ 64902 w 2200275"/>
                  <a:gd name="connsiteY7" fmla="*/ 4762 h 2181225"/>
                  <a:gd name="connsiteX8" fmla="*/ 604838 w 2200275"/>
                  <a:gd name="connsiteY8" fmla="*/ 0 h 2181225"/>
                  <a:gd name="connsiteX0" fmla="*/ 2200275 w 2200275"/>
                  <a:gd name="connsiteY0" fmla="*/ 1595437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5" h="2181225">
                    <a:moveTo>
                      <a:pt x="2200275" y="1647824"/>
                    </a:moveTo>
                    <a:lnTo>
                      <a:pt x="2200275" y="2116323"/>
                    </a:lnTo>
                    <a:cubicBezTo>
                      <a:pt x="2200275" y="2152167"/>
                      <a:pt x="2171217" y="2181225"/>
                      <a:pt x="2135373" y="2181225"/>
                    </a:cubicBezTo>
                    <a:lnTo>
                      <a:pt x="64902" y="2181225"/>
                    </a:lnTo>
                    <a:cubicBezTo>
                      <a:pt x="29058" y="2181225"/>
                      <a:pt x="0" y="2152167"/>
                      <a:pt x="0" y="2116323"/>
                    </a:cubicBezTo>
                    <a:lnTo>
                      <a:pt x="0" y="69664"/>
                    </a:lnTo>
                    <a:cubicBezTo>
                      <a:pt x="0" y="33820"/>
                      <a:pt x="29058" y="4762"/>
                      <a:pt x="64902" y="4762"/>
                    </a:cubicBezTo>
                    <a:lnTo>
                      <a:pt x="833438" y="0"/>
                    </a:lnTo>
                  </a:path>
                </a:pathLst>
              </a:custGeom>
              <a:noFill/>
              <a:ln w="28575">
                <a:solidFill>
                  <a:srgbClr val="FB771E"/>
                </a:solidFill>
                <a:head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grpSp>
            <p:nvGrpSpPr>
              <p:cNvPr id="110" name="Group 109">
                <a:extLst>
                  <a:ext uri="{FF2B5EF4-FFF2-40B4-BE49-F238E27FC236}">
                    <a16:creationId xmlns="" xmlns:a16="http://schemas.microsoft.com/office/drawing/2014/main" id="{73D3548D-DD1F-4359-9D79-8358B1C138D2}"/>
                  </a:ext>
                </a:extLst>
              </p:cNvPr>
              <p:cNvGrpSpPr/>
              <p:nvPr/>
            </p:nvGrpSpPr>
            <p:grpSpPr>
              <a:xfrm>
                <a:off x="722364" y="3726306"/>
                <a:ext cx="2561773" cy="1194384"/>
                <a:chOff x="739001" y="3726306"/>
                <a:chExt cx="2561773" cy="1194384"/>
              </a:xfrm>
            </p:grpSpPr>
            <p:sp>
              <p:nvSpPr>
                <p:cNvPr id="111" name="TextBox 110">
                  <a:extLst>
                    <a:ext uri="{FF2B5EF4-FFF2-40B4-BE49-F238E27FC236}">
                      <a16:creationId xmlns="" xmlns:a16="http://schemas.microsoft.com/office/drawing/2014/main" id="{4B3F1D32-C979-476D-8186-15D92FD55384}"/>
                    </a:ext>
                  </a:extLst>
                </p:cNvPr>
                <p:cNvSpPr txBox="1"/>
                <p:nvPr/>
              </p:nvSpPr>
              <p:spPr>
                <a:xfrm>
                  <a:off x="824345" y="3726306"/>
                  <a:ext cx="1976227" cy="462494"/>
                </a:xfrm>
                <a:prstGeom prst="rect">
                  <a:avLst/>
                </a:prstGeom>
                <a:noFill/>
              </p:spPr>
              <p:txBody>
                <a:bodyPr wrap="square" rtlCol="0" anchor="ctr">
                  <a:spAutoFit/>
                </a:bodyPr>
                <a:lstStyle/>
                <a:p>
                  <a:pPr defTabSz="685800">
                    <a:defRPr/>
                  </a:pPr>
                  <a:r>
                    <a:rPr lang="mn-MN" sz="1500" b="1" dirty="0">
                      <a:solidFill>
                        <a:prstClr val="black"/>
                      </a:solidFill>
                      <a:latin typeface="Arial" panose="020B0604020202020204" pitchFamily="34" charset="0"/>
                      <a:ea typeface="Verdana" panose="020B0604030504040204" pitchFamily="34" charset="0"/>
                      <a:cs typeface="Arial" panose="020B0604020202020204" pitchFamily="34" charset="0"/>
                    </a:rPr>
                    <a:t>ЮУГ? </a:t>
                  </a:r>
                  <a:endParaRPr lang="en-US" sz="1500" b="1"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112" name="Rectangle 111">
                  <a:extLst>
                    <a:ext uri="{FF2B5EF4-FFF2-40B4-BE49-F238E27FC236}">
                      <a16:creationId xmlns="" xmlns:a16="http://schemas.microsoft.com/office/drawing/2014/main" id="{7380183F-B7E7-4ABB-8634-50FE901EBC04}"/>
                    </a:ext>
                  </a:extLst>
                </p:cNvPr>
                <p:cNvSpPr/>
                <p:nvPr/>
              </p:nvSpPr>
              <p:spPr>
                <a:xfrm>
                  <a:off x="739001" y="4230214"/>
                  <a:ext cx="2561773" cy="690476"/>
                </a:xfrm>
                <a:prstGeom prst="rect">
                  <a:avLst/>
                </a:prstGeom>
              </p:spPr>
              <p:txBody>
                <a:bodyPr wrap="square" anchor="ctr">
                  <a:spAutoFit/>
                </a:bodyPr>
                <a:lstStyle/>
                <a:p>
                  <a:pPr defTabSz="514350">
                    <a:defRPr/>
                  </a:pPr>
                  <a:r>
                    <a:rPr lang="mn-MN" sz="1400" kern="0" dirty="0">
                      <a:solidFill>
                        <a:prstClr val="black">
                          <a:lumMod val="65000"/>
                          <a:lumOff val="35000"/>
                        </a:prstClr>
                      </a:solidFill>
                      <a:latin typeface="Arial" panose="020B0604020202020204" pitchFamily="34" charset="0"/>
                      <a:cs typeface="Arial" panose="020B0604020202020204" pitchFamily="34" charset="0"/>
                    </a:rPr>
                    <a:t>СУУРЬ ОРОН ЗАЙН ӨГӨГДӨЛ</a:t>
                  </a:r>
                  <a:endParaRPr lang="en-US" sz="1400" kern="0" dirty="0">
                    <a:solidFill>
                      <a:prstClr val="black">
                        <a:lumMod val="65000"/>
                        <a:lumOff val="35000"/>
                      </a:prstClr>
                    </a:solidFill>
                    <a:latin typeface="Arial" panose="020B0604020202020204" pitchFamily="34" charset="0"/>
                    <a:cs typeface="Arial" panose="020B0604020202020204" pitchFamily="34" charset="0"/>
                  </a:endParaRPr>
                </a:p>
              </p:txBody>
            </p:sp>
          </p:grpSp>
        </p:grpSp>
        <p:sp>
          <p:nvSpPr>
            <p:cNvPr id="61" name="Freeform 41">
              <a:extLst>
                <a:ext uri="{FF2B5EF4-FFF2-40B4-BE49-F238E27FC236}">
                  <a16:creationId xmlns="" xmlns:a16="http://schemas.microsoft.com/office/drawing/2014/main" id="{FDF8B957-FB98-48F8-86DB-EAF3877DE6E1}"/>
                </a:ext>
              </a:extLst>
            </p:cNvPr>
            <p:cNvSpPr/>
            <p:nvPr/>
          </p:nvSpPr>
          <p:spPr>
            <a:xfrm>
              <a:off x="1323633" y="3766348"/>
              <a:ext cx="1247152" cy="1452960"/>
            </a:xfrm>
            <a:custGeom>
              <a:avLst/>
              <a:gdLst>
                <a:gd name="connsiteX0" fmla="*/ 609600 w 1219200"/>
                <a:gd name="connsiteY0" fmla="*/ 167738 h 1420397"/>
                <a:gd name="connsiteX1" fmla="*/ 167738 w 1219200"/>
                <a:gd name="connsiteY1" fmla="*/ 609600 h 1420397"/>
                <a:gd name="connsiteX2" fmla="*/ 609600 w 1219200"/>
                <a:gd name="connsiteY2" fmla="*/ 1051462 h 1420397"/>
                <a:gd name="connsiteX3" fmla="*/ 1051462 w 1219200"/>
                <a:gd name="connsiteY3" fmla="*/ 609600 h 1420397"/>
                <a:gd name="connsiteX4" fmla="*/ 609600 w 1219200"/>
                <a:gd name="connsiteY4" fmla="*/ 167738 h 1420397"/>
                <a:gd name="connsiteX5" fmla="*/ 609600 w 1219200"/>
                <a:gd name="connsiteY5" fmla="*/ 0 h 1420397"/>
                <a:gd name="connsiteX6" fmla="*/ 1219200 w 1219200"/>
                <a:gd name="connsiteY6" fmla="*/ 609600 h 1420397"/>
                <a:gd name="connsiteX7" fmla="*/ 846884 w 1219200"/>
                <a:gd name="connsiteY7" fmla="*/ 1171295 h 1420397"/>
                <a:gd name="connsiteX8" fmla="*/ 757085 w 1219200"/>
                <a:gd name="connsiteY8" fmla="*/ 1199170 h 1420397"/>
                <a:gd name="connsiteX9" fmla="*/ 609600 w 1219200"/>
                <a:gd name="connsiteY9" fmla="*/ 1420397 h 1420397"/>
                <a:gd name="connsiteX10" fmla="*/ 462115 w 1219200"/>
                <a:gd name="connsiteY10" fmla="*/ 1199170 h 1420397"/>
                <a:gd name="connsiteX11" fmla="*/ 372316 w 1219200"/>
                <a:gd name="connsiteY11" fmla="*/ 1171295 h 1420397"/>
                <a:gd name="connsiteX12" fmla="*/ 0 w 1219200"/>
                <a:gd name="connsiteY12" fmla="*/ 609600 h 1420397"/>
                <a:gd name="connsiteX13" fmla="*/ 609600 w 1219200"/>
                <a:gd name="connsiteY13" fmla="*/ 0 h 142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1420397">
                  <a:moveTo>
                    <a:pt x="609600" y="167738"/>
                  </a:moveTo>
                  <a:cubicBezTo>
                    <a:pt x="365566" y="167738"/>
                    <a:pt x="167738" y="365566"/>
                    <a:pt x="167738" y="609600"/>
                  </a:cubicBezTo>
                  <a:cubicBezTo>
                    <a:pt x="167738" y="853634"/>
                    <a:pt x="365566" y="1051462"/>
                    <a:pt x="609600" y="1051462"/>
                  </a:cubicBezTo>
                  <a:cubicBezTo>
                    <a:pt x="853634" y="1051462"/>
                    <a:pt x="1051462" y="853634"/>
                    <a:pt x="1051462" y="609600"/>
                  </a:cubicBezTo>
                  <a:cubicBezTo>
                    <a:pt x="1051462" y="365566"/>
                    <a:pt x="853634" y="167738"/>
                    <a:pt x="609600" y="167738"/>
                  </a:cubicBezTo>
                  <a:close/>
                  <a:moveTo>
                    <a:pt x="609600" y="0"/>
                  </a:moveTo>
                  <a:cubicBezTo>
                    <a:pt x="946273" y="0"/>
                    <a:pt x="1219200" y="272927"/>
                    <a:pt x="1219200" y="609600"/>
                  </a:cubicBezTo>
                  <a:cubicBezTo>
                    <a:pt x="1219200" y="862105"/>
                    <a:pt x="1065679" y="1078752"/>
                    <a:pt x="846884" y="1171295"/>
                  </a:cubicBezTo>
                  <a:lnTo>
                    <a:pt x="757085" y="1199170"/>
                  </a:lnTo>
                  <a:lnTo>
                    <a:pt x="609600" y="1420397"/>
                  </a:lnTo>
                  <a:lnTo>
                    <a:pt x="462115" y="1199170"/>
                  </a:lnTo>
                  <a:lnTo>
                    <a:pt x="372316" y="1171295"/>
                  </a:lnTo>
                  <a:cubicBezTo>
                    <a:pt x="153522" y="1078752"/>
                    <a:pt x="0" y="862105"/>
                    <a:pt x="0" y="609600"/>
                  </a:cubicBezTo>
                  <a:cubicBezTo>
                    <a:pt x="0" y="272927"/>
                    <a:pt x="272927" y="0"/>
                    <a:pt x="609600" y="0"/>
                  </a:cubicBezTo>
                  <a:close/>
                </a:path>
              </a:pathLst>
            </a:custGeom>
            <a:gradFill flip="none" rotWithShape="1">
              <a:gsLst>
                <a:gs pos="0">
                  <a:srgbClr val="FB771E"/>
                </a:gs>
                <a:gs pos="100000">
                  <a:srgbClr val="DA5B04"/>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grpSp>
          <p:nvGrpSpPr>
            <p:cNvPr id="62" name="Group 61">
              <a:extLst>
                <a:ext uri="{FF2B5EF4-FFF2-40B4-BE49-F238E27FC236}">
                  <a16:creationId xmlns="" xmlns:a16="http://schemas.microsoft.com/office/drawing/2014/main" id="{CA6A0F50-2207-4429-A968-7DBA8AADB622}"/>
                </a:ext>
              </a:extLst>
            </p:cNvPr>
            <p:cNvGrpSpPr/>
            <p:nvPr/>
          </p:nvGrpSpPr>
          <p:grpSpPr>
            <a:xfrm>
              <a:off x="3093254" y="5197563"/>
              <a:ext cx="2001906" cy="1178966"/>
              <a:chOff x="3444385" y="3528838"/>
              <a:chExt cx="2641848" cy="2712103"/>
            </a:xfrm>
          </p:grpSpPr>
          <p:sp>
            <p:nvSpPr>
              <p:cNvPr id="105" name="Rounded Rectangle 2">
                <a:extLst>
                  <a:ext uri="{FF2B5EF4-FFF2-40B4-BE49-F238E27FC236}">
                    <a16:creationId xmlns="" xmlns:a16="http://schemas.microsoft.com/office/drawing/2014/main" id="{98CD6B83-5A79-427A-A783-78C94E917E66}"/>
                  </a:ext>
                </a:extLst>
              </p:cNvPr>
              <p:cNvSpPr/>
              <p:nvPr/>
            </p:nvSpPr>
            <p:spPr>
              <a:xfrm>
                <a:off x="3444385" y="3528838"/>
                <a:ext cx="2492375" cy="2712103"/>
              </a:xfrm>
              <a:custGeom>
                <a:avLst/>
                <a:gdLst>
                  <a:gd name="connsiteX0" fmla="*/ 0 w 2200275"/>
                  <a:gd name="connsiteY0" fmla="*/ 64902 h 2176463"/>
                  <a:gd name="connsiteX1" fmla="*/ 64902 w 2200275"/>
                  <a:gd name="connsiteY1" fmla="*/ 0 h 2176463"/>
                  <a:gd name="connsiteX2" fmla="*/ 2135373 w 2200275"/>
                  <a:gd name="connsiteY2" fmla="*/ 0 h 2176463"/>
                  <a:gd name="connsiteX3" fmla="*/ 2200275 w 2200275"/>
                  <a:gd name="connsiteY3" fmla="*/ 64902 h 2176463"/>
                  <a:gd name="connsiteX4" fmla="*/ 2200275 w 2200275"/>
                  <a:gd name="connsiteY4" fmla="*/ 2111561 h 2176463"/>
                  <a:gd name="connsiteX5" fmla="*/ 2135373 w 2200275"/>
                  <a:gd name="connsiteY5" fmla="*/ 2176463 h 2176463"/>
                  <a:gd name="connsiteX6" fmla="*/ 64902 w 2200275"/>
                  <a:gd name="connsiteY6" fmla="*/ 2176463 h 2176463"/>
                  <a:gd name="connsiteX7" fmla="*/ 0 w 2200275"/>
                  <a:gd name="connsiteY7" fmla="*/ 2111561 h 2176463"/>
                  <a:gd name="connsiteX8" fmla="*/ 0 w 2200275"/>
                  <a:gd name="connsiteY8" fmla="*/ 64902 h 2176463"/>
                  <a:gd name="connsiteX0" fmla="*/ 0 w 2200275"/>
                  <a:gd name="connsiteY0" fmla="*/ 64902 h 2176463"/>
                  <a:gd name="connsiteX1" fmla="*/ 64902 w 2200275"/>
                  <a:gd name="connsiteY1" fmla="*/ 0 h 2176463"/>
                  <a:gd name="connsiteX2" fmla="*/ 1495425 w 2200275"/>
                  <a:gd name="connsiteY2" fmla="*/ 0 h 2176463"/>
                  <a:gd name="connsiteX3" fmla="*/ 2135373 w 2200275"/>
                  <a:gd name="connsiteY3" fmla="*/ 0 h 2176463"/>
                  <a:gd name="connsiteX4" fmla="*/ 2200275 w 2200275"/>
                  <a:gd name="connsiteY4" fmla="*/ 64902 h 2176463"/>
                  <a:gd name="connsiteX5" fmla="*/ 2200275 w 2200275"/>
                  <a:gd name="connsiteY5" fmla="*/ 2111561 h 2176463"/>
                  <a:gd name="connsiteX6" fmla="*/ 2135373 w 2200275"/>
                  <a:gd name="connsiteY6" fmla="*/ 2176463 h 2176463"/>
                  <a:gd name="connsiteX7" fmla="*/ 64902 w 2200275"/>
                  <a:gd name="connsiteY7" fmla="*/ 2176463 h 2176463"/>
                  <a:gd name="connsiteX8" fmla="*/ 0 w 2200275"/>
                  <a:gd name="connsiteY8" fmla="*/ 2111561 h 2176463"/>
                  <a:gd name="connsiteX9" fmla="*/ 0 w 2200275"/>
                  <a:gd name="connsiteY9" fmla="*/ 64902 h 2176463"/>
                  <a:gd name="connsiteX0" fmla="*/ 2200275 w 2291715"/>
                  <a:gd name="connsiteY0" fmla="*/ 64902 h 2176463"/>
                  <a:gd name="connsiteX1" fmla="*/ 2200275 w 2291715"/>
                  <a:gd name="connsiteY1" fmla="*/ 2111561 h 2176463"/>
                  <a:gd name="connsiteX2" fmla="*/ 2135373 w 2291715"/>
                  <a:gd name="connsiteY2" fmla="*/ 2176463 h 2176463"/>
                  <a:gd name="connsiteX3" fmla="*/ 64902 w 2291715"/>
                  <a:gd name="connsiteY3" fmla="*/ 2176463 h 2176463"/>
                  <a:gd name="connsiteX4" fmla="*/ 0 w 2291715"/>
                  <a:gd name="connsiteY4" fmla="*/ 2111561 h 2176463"/>
                  <a:gd name="connsiteX5" fmla="*/ 0 w 2291715"/>
                  <a:gd name="connsiteY5" fmla="*/ 64902 h 2176463"/>
                  <a:gd name="connsiteX6" fmla="*/ 64902 w 2291715"/>
                  <a:gd name="connsiteY6" fmla="*/ 0 h 2176463"/>
                  <a:gd name="connsiteX7" fmla="*/ 1495425 w 2291715"/>
                  <a:gd name="connsiteY7" fmla="*/ 0 h 2176463"/>
                  <a:gd name="connsiteX8" fmla="*/ 2135373 w 2291715"/>
                  <a:gd name="connsiteY8" fmla="*/ 0 h 2176463"/>
                  <a:gd name="connsiteX9" fmla="*/ 2291715 w 2291715"/>
                  <a:gd name="connsiteY9" fmla="*/ 156342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8" fmla="*/ 2135373 w 2200275"/>
                  <a:gd name="connsiteY8" fmla="*/ 0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8" fmla="*/ 1495425 w 2200275"/>
                  <a:gd name="connsiteY8" fmla="*/ 4762 h 2181225"/>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69664 h 2181225"/>
                  <a:gd name="connsiteX1" fmla="*/ 2200275 w 2200275"/>
                  <a:gd name="connsiteY1" fmla="*/ 1595437 h 2181225"/>
                  <a:gd name="connsiteX2" fmla="*/ 2200275 w 2200275"/>
                  <a:gd name="connsiteY2" fmla="*/ 2116323 h 2181225"/>
                  <a:gd name="connsiteX3" fmla="*/ 2135373 w 2200275"/>
                  <a:gd name="connsiteY3" fmla="*/ 2181225 h 2181225"/>
                  <a:gd name="connsiteX4" fmla="*/ 64902 w 2200275"/>
                  <a:gd name="connsiteY4" fmla="*/ 2181225 h 2181225"/>
                  <a:gd name="connsiteX5" fmla="*/ 0 w 2200275"/>
                  <a:gd name="connsiteY5" fmla="*/ 2116323 h 2181225"/>
                  <a:gd name="connsiteX6" fmla="*/ 0 w 2200275"/>
                  <a:gd name="connsiteY6" fmla="*/ 69664 h 2181225"/>
                  <a:gd name="connsiteX7" fmla="*/ 64902 w 2200275"/>
                  <a:gd name="connsiteY7" fmla="*/ 4762 h 2181225"/>
                  <a:gd name="connsiteX8" fmla="*/ 604838 w 2200275"/>
                  <a:gd name="connsiteY8" fmla="*/ 0 h 2181225"/>
                  <a:gd name="connsiteX0" fmla="*/ 2200275 w 2200275"/>
                  <a:gd name="connsiteY0" fmla="*/ 1595437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5" h="2181225">
                    <a:moveTo>
                      <a:pt x="2200275" y="1647824"/>
                    </a:moveTo>
                    <a:lnTo>
                      <a:pt x="2200275" y="2116323"/>
                    </a:lnTo>
                    <a:cubicBezTo>
                      <a:pt x="2200275" y="2152167"/>
                      <a:pt x="2171217" y="2181225"/>
                      <a:pt x="2135373" y="2181225"/>
                    </a:cubicBezTo>
                    <a:lnTo>
                      <a:pt x="64902" y="2181225"/>
                    </a:lnTo>
                    <a:cubicBezTo>
                      <a:pt x="29058" y="2181225"/>
                      <a:pt x="0" y="2152167"/>
                      <a:pt x="0" y="2116323"/>
                    </a:cubicBezTo>
                    <a:lnTo>
                      <a:pt x="0" y="69664"/>
                    </a:lnTo>
                    <a:cubicBezTo>
                      <a:pt x="0" y="33820"/>
                      <a:pt x="29058" y="4762"/>
                      <a:pt x="64902" y="4762"/>
                    </a:cubicBezTo>
                    <a:lnTo>
                      <a:pt x="833438" y="0"/>
                    </a:lnTo>
                  </a:path>
                </a:pathLst>
              </a:custGeom>
              <a:noFill/>
              <a:ln w="28575">
                <a:solidFill>
                  <a:srgbClr val="EB2D2D"/>
                </a:solidFill>
                <a:head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grpSp>
            <p:nvGrpSpPr>
              <p:cNvPr id="106" name="Group 105">
                <a:extLst>
                  <a:ext uri="{FF2B5EF4-FFF2-40B4-BE49-F238E27FC236}">
                    <a16:creationId xmlns="" xmlns:a16="http://schemas.microsoft.com/office/drawing/2014/main" id="{2447C63B-006F-4211-B1D8-711C0AC515BD}"/>
                  </a:ext>
                </a:extLst>
              </p:cNvPr>
              <p:cNvGrpSpPr/>
              <p:nvPr/>
            </p:nvGrpSpPr>
            <p:grpSpPr>
              <a:xfrm>
                <a:off x="3503170" y="3830288"/>
                <a:ext cx="2583063" cy="1852684"/>
                <a:chOff x="3503170" y="3830288"/>
                <a:chExt cx="2583063" cy="1852684"/>
              </a:xfrm>
            </p:grpSpPr>
            <p:sp>
              <p:nvSpPr>
                <p:cNvPr id="107" name="TextBox 106">
                  <a:extLst>
                    <a:ext uri="{FF2B5EF4-FFF2-40B4-BE49-F238E27FC236}">
                      <a16:creationId xmlns="" xmlns:a16="http://schemas.microsoft.com/office/drawing/2014/main" id="{373EE386-199B-4E5A-AD77-3E77EDECCE5E}"/>
                    </a:ext>
                  </a:extLst>
                </p:cNvPr>
                <p:cNvSpPr txBox="1"/>
                <p:nvPr/>
              </p:nvSpPr>
              <p:spPr>
                <a:xfrm>
                  <a:off x="3503170" y="3830288"/>
                  <a:ext cx="2492375" cy="806208"/>
                </a:xfrm>
                <a:prstGeom prst="rect">
                  <a:avLst/>
                </a:prstGeom>
                <a:noFill/>
              </p:spPr>
              <p:txBody>
                <a:bodyPr wrap="square" rtlCol="0" anchor="ctr">
                  <a:spAutoFit/>
                </a:bodyPr>
                <a:lstStyle/>
                <a:p>
                  <a:pPr defTabSz="685800">
                    <a:defRPr/>
                  </a:pPr>
                  <a:r>
                    <a:rPr lang="mn-MN" sz="1500" b="1" dirty="0">
                      <a:solidFill>
                        <a:prstClr val="black"/>
                      </a:solidFill>
                      <a:latin typeface="Arial" panose="020B0604020202020204" pitchFamily="34" charset="0"/>
                      <a:ea typeface="Verdana" panose="020B0604030504040204" pitchFamily="34" charset="0"/>
                      <a:cs typeface="Arial" panose="020B0604020202020204" pitchFamily="34" charset="0"/>
                    </a:rPr>
                    <a:t>ХЭНД?</a:t>
                  </a:r>
                  <a:endParaRPr lang="en-US" sz="1500" b="1"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108" name="Rectangle 107">
                  <a:extLst>
                    <a:ext uri="{FF2B5EF4-FFF2-40B4-BE49-F238E27FC236}">
                      <a16:creationId xmlns="" xmlns:a16="http://schemas.microsoft.com/office/drawing/2014/main" id="{97AB73F5-554E-401F-99F2-3814E1BFBB64}"/>
                    </a:ext>
                  </a:extLst>
                </p:cNvPr>
                <p:cNvSpPr/>
                <p:nvPr/>
              </p:nvSpPr>
              <p:spPr>
                <a:xfrm>
                  <a:off x="3524460" y="4992495"/>
                  <a:ext cx="2561773" cy="690477"/>
                </a:xfrm>
                <a:prstGeom prst="rect">
                  <a:avLst/>
                </a:prstGeom>
              </p:spPr>
              <p:txBody>
                <a:bodyPr wrap="square" anchor="ctr">
                  <a:spAutoFit/>
                </a:bodyPr>
                <a:lstStyle/>
                <a:p>
                  <a:pPr defTabSz="514350">
                    <a:defRPr/>
                  </a:pPr>
                  <a:r>
                    <a:rPr lang="mn-MN" sz="1400" kern="0" dirty="0">
                      <a:solidFill>
                        <a:prstClr val="black">
                          <a:lumMod val="65000"/>
                          <a:lumOff val="35000"/>
                        </a:prstClr>
                      </a:solidFill>
                      <a:latin typeface="Arial" panose="020B0604020202020204" pitchFamily="34" charset="0"/>
                      <a:cs typeface="Arial" panose="020B0604020202020204" pitchFamily="34" charset="0"/>
                    </a:rPr>
                    <a:t>ХЭРЭГЛЭГЧИЙН ТӨРӨЛ</a:t>
                  </a:r>
                  <a:endParaRPr lang="en-US" sz="1400" kern="0" dirty="0">
                    <a:solidFill>
                      <a:prstClr val="black">
                        <a:lumMod val="65000"/>
                        <a:lumOff val="35000"/>
                      </a:prstClr>
                    </a:solidFill>
                    <a:latin typeface="Arial" panose="020B0604020202020204" pitchFamily="34" charset="0"/>
                    <a:cs typeface="Arial" panose="020B0604020202020204" pitchFamily="34" charset="0"/>
                  </a:endParaRPr>
                </a:p>
              </p:txBody>
            </p:sp>
          </p:grpSp>
        </p:grpSp>
        <p:grpSp>
          <p:nvGrpSpPr>
            <p:cNvPr id="63" name="Group 62">
              <a:extLst>
                <a:ext uri="{FF2B5EF4-FFF2-40B4-BE49-F238E27FC236}">
                  <a16:creationId xmlns="" xmlns:a16="http://schemas.microsoft.com/office/drawing/2014/main" id="{C54A96FD-A6A4-4A54-8AAE-15BA47671D4A}"/>
                </a:ext>
              </a:extLst>
            </p:cNvPr>
            <p:cNvGrpSpPr/>
            <p:nvPr/>
          </p:nvGrpSpPr>
          <p:grpSpPr>
            <a:xfrm>
              <a:off x="3446994" y="3766348"/>
              <a:ext cx="1247152" cy="1452960"/>
              <a:chOff x="1466850" y="1925222"/>
              <a:chExt cx="1219200" cy="1420397"/>
            </a:xfrm>
          </p:grpSpPr>
          <p:sp>
            <p:nvSpPr>
              <p:cNvPr id="103" name="Freeform 31">
                <a:extLst>
                  <a:ext uri="{FF2B5EF4-FFF2-40B4-BE49-F238E27FC236}">
                    <a16:creationId xmlns="" xmlns:a16="http://schemas.microsoft.com/office/drawing/2014/main" id="{8ADED596-3CE6-45C9-93F1-ACFB82A7C5BA}"/>
                  </a:ext>
                </a:extLst>
              </p:cNvPr>
              <p:cNvSpPr/>
              <p:nvPr/>
            </p:nvSpPr>
            <p:spPr>
              <a:xfrm>
                <a:off x="1466850" y="1925222"/>
                <a:ext cx="1219200" cy="1420397"/>
              </a:xfrm>
              <a:custGeom>
                <a:avLst/>
                <a:gdLst>
                  <a:gd name="connsiteX0" fmla="*/ 609600 w 1219200"/>
                  <a:gd name="connsiteY0" fmla="*/ 167738 h 1420397"/>
                  <a:gd name="connsiteX1" fmla="*/ 167738 w 1219200"/>
                  <a:gd name="connsiteY1" fmla="*/ 609600 h 1420397"/>
                  <a:gd name="connsiteX2" fmla="*/ 609600 w 1219200"/>
                  <a:gd name="connsiteY2" fmla="*/ 1051462 h 1420397"/>
                  <a:gd name="connsiteX3" fmla="*/ 1051462 w 1219200"/>
                  <a:gd name="connsiteY3" fmla="*/ 609600 h 1420397"/>
                  <a:gd name="connsiteX4" fmla="*/ 609600 w 1219200"/>
                  <a:gd name="connsiteY4" fmla="*/ 167738 h 1420397"/>
                  <a:gd name="connsiteX5" fmla="*/ 609600 w 1219200"/>
                  <a:gd name="connsiteY5" fmla="*/ 0 h 1420397"/>
                  <a:gd name="connsiteX6" fmla="*/ 1219200 w 1219200"/>
                  <a:gd name="connsiteY6" fmla="*/ 609600 h 1420397"/>
                  <a:gd name="connsiteX7" fmla="*/ 846884 w 1219200"/>
                  <a:gd name="connsiteY7" fmla="*/ 1171295 h 1420397"/>
                  <a:gd name="connsiteX8" fmla="*/ 757085 w 1219200"/>
                  <a:gd name="connsiteY8" fmla="*/ 1199170 h 1420397"/>
                  <a:gd name="connsiteX9" fmla="*/ 609600 w 1219200"/>
                  <a:gd name="connsiteY9" fmla="*/ 1420397 h 1420397"/>
                  <a:gd name="connsiteX10" fmla="*/ 462115 w 1219200"/>
                  <a:gd name="connsiteY10" fmla="*/ 1199170 h 1420397"/>
                  <a:gd name="connsiteX11" fmla="*/ 372316 w 1219200"/>
                  <a:gd name="connsiteY11" fmla="*/ 1171295 h 1420397"/>
                  <a:gd name="connsiteX12" fmla="*/ 0 w 1219200"/>
                  <a:gd name="connsiteY12" fmla="*/ 609600 h 1420397"/>
                  <a:gd name="connsiteX13" fmla="*/ 609600 w 1219200"/>
                  <a:gd name="connsiteY13" fmla="*/ 0 h 142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1420397">
                    <a:moveTo>
                      <a:pt x="609600" y="167738"/>
                    </a:moveTo>
                    <a:cubicBezTo>
                      <a:pt x="365566" y="167738"/>
                      <a:pt x="167738" y="365566"/>
                      <a:pt x="167738" y="609600"/>
                    </a:cubicBezTo>
                    <a:cubicBezTo>
                      <a:pt x="167738" y="853634"/>
                      <a:pt x="365566" y="1051462"/>
                      <a:pt x="609600" y="1051462"/>
                    </a:cubicBezTo>
                    <a:cubicBezTo>
                      <a:pt x="853634" y="1051462"/>
                      <a:pt x="1051462" y="853634"/>
                      <a:pt x="1051462" y="609600"/>
                    </a:cubicBezTo>
                    <a:cubicBezTo>
                      <a:pt x="1051462" y="365566"/>
                      <a:pt x="853634" y="167738"/>
                      <a:pt x="609600" y="167738"/>
                    </a:cubicBezTo>
                    <a:close/>
                    <a:moveTo>
                      <a:pt x="609600" y="0"/>
                    </a:moveTo>
                    <a:cubicBezTo>
                      <a:pt x="946273" y="0"/>
                      <a:pt x="1219200" y="272927"/>
                      <a:pt x="1219200" y="609600"/>
                    </a:cubicBezTo>
                    <a:cubicBezTo>
                      <a:pt x="1219200" y="862105"/>
                      <a:pt x="1065679" y="1078752"/>
                      <a:pt x="846884" y="1171295"/>
                    </a:cubicBezTo>
                    <a:lnTo>
                      <a:pt x="757085" y="1199170"/>
                    </a:lnTo>
                    <a:lnTo>
                      <a:pt x="609600" y="1420397"/>
                    </a:lnTo>
                    <a:lnTo>
                      <a:pt x="462115" y="1199170"/>
                    </a:lnTo>
                    <a:lnTo>
                      <a:pt x="372316" y="1171295"/>
                    </a:lnTo>
                    <a:cubicBezTo>
                      <a:pt x="153522" y="1078752"/>
                      <a:pt x="0" y="862105"/>
                      <a:pt x="0" y="609600"/>
                    </a:cubicBezTo>
                    <a:cubicBezTo>
                      <a:pt x="0" y="272927"/>
                      <a:pt x="272927" y="0"/>
                      <a:pt x="609600" y="0"/>
                    </a:cubicBezTo>
                    <a:close/>
                  </a:path>
                </a:pathLst>
              </a:custGeom>
              <a:gradFill flip="none" rotWithShape="1">
                <a:gsLst>
                  <a:gs pos="0">
                    <a:srgbClr val="EC3838"/>
                  </a:gs>
                  <a:gs pos="100000">
                    <a:srgbClr val="D91515"/>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sp>
            <p:nvSpPr>
              <p:cNvPr id="104" name="Oval 103">
                <a:extLst>
                  <a:ext uri="{FF2B5EF4-FFF2-40B4-BE49-F238E27FC236}">
                    <a16:creationId xmlns="" xmlns:a16="http://schemas.microsoft.com/office/drawing/2014/main" id="{69684D34-4300-46AC-95B9-1F71C57E831A}"/>
                  </a:ext>
                </a:extLst>
              </p:cNvPr>
              <p:cNvSpPr/>
              <p:nvPr/>
            </p:nvSpPr>
            <p:spPr>
              <a:xfrm>
                <a:off x="1628410" y="2086783"/>
                <a:ext cx="896081" cy="896080"/>
              </a:xfrm>
              <a:prstGeom prst="ellipse">
                <a:avLst/>
              </a:prstGeom>
              <a:solidFill>
                <a:schemeClr val="bg1">
                  <a:lumMod val="95000"/>
                </a:schemeClr>
              </a:solidFill>
              <a:ln>
                <a:noFill/>
              </a:ln>
              <a:effectLst>
                <a:innerShdw blurRad="38100" dist="50800" dir="108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grpSp>
        <p:grpSp>
          <p:nvGrpSpPr>
            <p:cNvPr id="64" name="Group 63">
              <a:extLst>
                <a:ext uri="{FF2B5EF4-FFF2-40B4-BE49-F238E27FC236}">
                  <a16:creationId xmlns="" xmlns:a16="http://schemas.microsoft.com/office/drawing/2014/main" id="{7C853E2E-C16A-4396-9EFD-B84AAB527D86}"/>
                </a:ext>
              </a:extLst>
            </p:cNvPr>
            <p:cNvGrpSpPr/>
            <p:nvPr/>
          </p:nvGrpSpPr>
          <p:grpSpPr>
            <a:xfrm>
              <a:off x="7303593" y="5197562"/>
              <a:ext cx="2339588" cy="1196627"/>
              <a:chOff x="9000628" y="3528838"/>
              <a:chExt cx="2789997" cy="2712103"/>
            </a:xfrm>
          </p:grpSpPr>
          <p:sp>
            <p:nvSpPr>
              <p:cNvPr id="98" name="Rounded Rectangle 2">
                <a:extLst>
                  <a:ext uri="{FF2B5EF4-FFF2-40B4-BE49-F238E27FC236}">
                    <a16:creationId xmlns="" xmlns:a16="http://schemas.microsoft.com/office/drawing/2014/main" id="{7D5F4754-6B7B-4BFB-82FF-44D0ED642009}"/>
                  </a:ext>
                </a:extLst>
              </p:cNvPr>
              <p:cNvSpPr/>
              <p:nvPr/>
            </p:nvSpPr>
            <p:spPr>
              <a:xfrm>
                <a:off x="9035740" y="3528838"/>
                <a:ext cx="2492375" cy="2712103"/>
              </a:xfrm>
              <a:custGeom>
                <a:avLst/>
                <a:gdLst>
                  <a:gd name="connsiteX0" fmla="*/ 0 w 2200275"/>
                  <a:gd name="connsiteY0" fmla="*/ 64902 h 2176463"/>
                  <a:gd name="connsiteX1" fmla="*/ 64902 w 2200275"/>
                  <a:gd name="connsiteY1" fmla="*/ 0 h 2176463"/>
                  <a:gd name="connsiteX2" fmla="*/ 2135373 w 2200275"/>
                  <a:gd name="connsiteY2" fmla="*/ 0 h 2176463"/>
                  <a:gd name="connsiteX3" fmla="*/ 2200275 w 2200275"/>
                  <a:gd name="connsiteY3" fmla="*/ 64902 h 2176463"/>
                  <a:gd name="connsiteX4" fmla="*/ 2200275 w 2200275"/>
                  <a:gd name="connsiteY4" fmla="*/ 2111561 h 2176463"/>
                  <a:gd name="connsiteX5" fmla="*/ 2135373 w 2200275"/>
                  <a:gd name="connsiteY5" fmla="*/ 2176463 h 2176463"/>
                  <a:gd name="connsiteX6" fmla="*/ 64902 w 2200275"/>
                  <a:gd name="connsiteY6" fmla="*/ 2176463 h 2176463"/>
                  <a:gd name="connsiteX7" fmla="*/ 0 w 2200275"/>
                  <a:gd name="connsiteY7" fmla="*/ 2111561 h 2176463"/>
                  <a:gd name="connsiteX8" fmla="*/ 0 w 2200275"/>
                  <a:gd name="connsiteY8" fmla="*/ 64902 h 2176463"/>
                  <a:gd name="connsiteX0" fmla="*/ 0 w 2200275"/>
                  <a:gd name="connsiteY0" fmla="*/ 64902 h 2176463"/>
                  <a:gd name="connsiteX1" fmla="*/ 64902 w 2200275"/>
                  <a:gd name="connsiteY1" fmla="*/ 0 h 2176463"/>
                  <a:gd name="connsiteX2" fmla="*/ 1495425 w 2200275"/>
                  <a:gd name="connsiteY2" fmla="*/ 0 h 2176463"/>
                  <a:gd name="connsiteX3" fmla="*/ 2135373 w 2200275"/>
                  <a:gd name="connsiteY3" fmla="*/ 0 h 2176463"/>
                  <a:gd name="connsiteX4" fmla="*/ 2200275 w 2200275"/>
                  <a:gd name="connsiteY4" fmla="*/ 64902 h 2176463"/>
                  <a:gd name="connsiteX5" fmla="*/ 2200275 w 2200275"/>
                  <a:gd name="connsiteY5" fmla="*/ 2111561 h 2176463"/>
                  <a:gd name="connsiteX6" fmla="*/ 2135373 w 2200275"/>
                  <a:gd name="connsiteY6" fmla="*/ 2176463 h 2176463"/>
                  <a:gd name="connsiteX7" fmla="*/ 64902 w 2200275"/>
                  <a:gd name="connsiteY7" fmla="*/ 2176463 h 2176463"/>
                  <a:gd name="connsiteX8" fmla="*/ 0 w 2200275"/>
                  <a:gd name="connsiteY8" fmla="*/ 2111561 h 2176463"/>
                  <a:gd name="connsiteX9" fmla="*/ 0 w 2200275"/>
                  <a:gd name="connsiteY9" fmla="*/ 64902 h 2176463"/>
                  <a:gd name="connsiteX0" fmla="*/ 2200275 w 2291715"/>
                  <a:gd name="connsiteY0" fmla="*/ 64902 h 2176463"/>
                  <a:gd name="connsiteX1" fmla="*/ 2200275 w 2291715"/>
                  <a:gd name="connsiteY1" fmla="*/ 2111561 h 2176463"/>
                  <a:gd name="connsiteX2" fmla="*/ 2135373 w 2291715"/>
                  <a:gd name="connsiteY2" fmla="*/ 2176463 h 2176463"/>
                  <a:gd name="connsiteX3" fmla="*/ 64902 w 2291715"/>
                  <a:gd name="connsiteY3" fmla="*/ 2176463 h 2176463"/>
                  <a:gd name="connsiteX4" fmla="*/ 0 w 2291715"/>
                  <a:gd name="connsiteY4" fmla="*/ 2111561 h 2176463"/>
                  <a:gd name="connsiteX5" fmla="*/ 0 w 2291715"/>
                  <a:gd name="connsiteY5" fmla="*/ 64902 h 2176463"/>
                  <a:gd name="connsiteX6" fmla="*/ 64902 w 2291715"/>
                  <a:gd name="connsiteY6" fmla="*/ 0 h 2176463"/>
                  <a:gd name="connsiteX7" fmla="*/ 1495425 w 2291715"/>
                  <a:gd name="connsiteY7" fmla="*/ 0 h 2176463"/>
                  <a:gd name="connsiteX8" fmla="*/ 2135373 w 2291715"/>
                  <a:gd name="connsiteY8" fmla="*/ 0 h 2176463"/>
                  <a:gd name="connsiteX9" fmla="*/ 2291715 w 2291715"/>
                  <a:gd name="connsiteY9" fmla="*/ 156342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8" fmla="*/ 2135373 w 2200275"/>
                  <a:gd name="connsiteY8" fmla="*/ 0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8" fmla="*/ 1495425 w 2200275"/>
                  <a:gd name="connsiteY8" fmla="*/ 4762 h 2181225"/>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69664 h 2181225"/>
                  <a:gd name="connsiteX1" fmla="*/ 2200275 w 2200275"/>
                  <a:gd name="connsiteY1" fmla="*/ 1595437 h 2181225"/>
                  <a:gd name="connsiteX2" fmla="*/ 2200275 w 2200275"/>
                  <a:gd name="connsiteY2" fmla="*/ 2116323 h 2181225"/>
                  <a:gd name="connsiteX3" fmla="*/ 2135373 w 2200275"/>
                  <a:gd name="connsiteY3" fmla="*/ 2181225 h 2181225"/>
                  <a:gd name="connsiteX4" fmla="*/ 64902 w 2200275"/>
                  <a:gd name="connsiteY4" fmla="*/ 2181225 h 2181225"/>
                  <a:gd name="connsiteX5" fmla="*/ 0 w 2200275"/>
                  <a:gd name="connsiteY5" fmla="*/ 2116323 h 2181225"/>
                  <a:gd name="connsiteX6" fmla="*/ 0 w 2200275"/>
                  <a:gd name="connsiteY6" fmla="*/ 69664 h 2181225"/>
                  <a:gd name="connsiteX7" fmla="*/ 64902 w 2200275"/>
                  <a:gd name="connsiteY7" fmla="*/ 4762 h 2181225"/>
                  <a:gd name="connsiteX8" fmla="*/ 604838 w 2200275"/>
                  <a:gd name="connsiteY8" fmla="*/ 0 h 2181225"/>
                  <a:gd name="connsiteX0" fmla="*/ 2200275 w 2200275"/>
                  <a:gd name="connsiteY0" fmla="*/ 1595437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5" h="2181225">
                    <a:moveTo>
                      <a:pt x="2200275" y="1647824"/>
                    </a:moveTo>
                    <a:lnTo>
                      <a:pt x="2200275" y="2116323"/>
                    </a:lnTo>
                    <a:cubicBezTo>
                      <a:pt x="2200275" y="2152167"/>
                      <a:pt x="2171217" y="2181225"/>
                      <a:pt x="2135373" y="2181225"/>
                    </a:cubicBezTo>
                    <a:lnTo>
                      <a:pt x="64902" y="2181225"/>
                    </a:lnTo>
                    <a:cubicBezTo>
                      <a:pt x="29058" y="2181225"/>
                      <a:pt x="0" y="2152167"/>
                      <a:pt x="0" y="2116323"/>
                    </a:cubicBezTo>
                    <a:lnTo>
                      <a:pt x="0" y="69664"/>
                    </a:lnTo>
                    <a:cubicBezTo>
                      <a:pt x="0" y="33820"/>
                      <a:pt x="29058" y="4762"/>
                      <a:pt x="64902" y="4762"/>
                    </a:cubicBezTo>
                    <a:lnTo>
                      <a:pt x="833438" y="0"/>
                    </a:lnTo>
                  </a:path>
                </a:pathLst>
              </a:custGeom>
              <a:noFill/>
              <a:ln w="28575">
                <a:solidFill>
                  <a:srgbClr val="009BBA"/>
                </a:solidFill>
                <a:head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grpSp>
            <p:nvGrpSpPr>
              <p:cNvPr id="99" name="Group 98">
                <a:extLst>
                  <a:ext uri="{FF2B5EF4-FFF2-40B4-BE49-F238E27FC236}">
                    <a16:creationId xmlns="" xmlns:a16="http://schemas.microsoft.com/office/drawing/2014/main" id="{A57E34CE-8E83-4F24-811F-6D9EB512CEE6}"/>
                  </a:ext>
                </a:extLst>
              </p:cNvPr>
              <p:cNvGrpSpPr/>
              <p:nvPr/>
            </p:nvGrpSpPr>
            <p:grpSpPr>
              <a:xfrm>
                <a:off x="9000628" y="3686750"/>
                <a:ext cx="2789997" cy="2098220"/>
                <a:chOff x="9074023" y="3686750"/>
                <a:chExt cx="2789997" cy="2098220"/>
              </a:xfrm>
            </p:grpSpPr>
            <p:sp>
              <p:nvSpPr>
                <p:cNvPr id="100" name="TextBox 99">
                  <a:extLst>
                    <a:ext uri="{FF2B5EF4-FFF2-40B4-BE49-F238E27FC236}">
                      <a16:creationId xmlns="" xmlns:a16="http://schemas.microsoft.com/office/drawing/2014/main" id="{D70692A4-C38F-40A7-8D27-B6BD4298BFB1}"/>
                    </a:ext>
                  </a:extLst>
                </p:cNvPr>
                <p:cNvSpPr txBox="1"/>
                <p:nvPr/>
              </p:nvSpPr>
              <p:spPr>
                <a:xfrm>
                  <a:off x="9086799" y="3686750"/>
                  <a:ext cx="2435420" cy="794309"/>
                </a:xfrm>
                <a:prstGeom prst="rect">
                  <a:avLst/>
                </a:prstGeom>
                <a:noFill/>
              </p:spPr>
              <p:txBody>
                <a:bodyPr wrap="square" rtlCol="0" anchor="ctr">
                  <a:spAutoFit/>
                </a:bodyPr>
                <a:lstStyle/>
                <a:p>
                  <a:pPr defTabSz="685800">
                    <a:defRPr/>
                  </a:pPr>
                  <a:r>
                    <a:rPr lang="mn-MN" sz="1500" b="1" dirty="0">
                      <a:solidFill>
                        <a:prstClr val="black"/>
                      </a:solidFill>
                      <a:latin typeface="Arial" panose="020B0604020202020204" pitchFamily="34" charset="0"/>
                      <a:ea typeface="Verdana" panose="020B0604030504040204" pitchFamily="34" charset="0"/>
                      <a:cs typeface="Arial" panose="020B0604020202020204" pitchFamily="34" charset="0"/>
                    </a:rPr>
                    <a:t>ЯМАР ҮНЭТЭЙ?</a:t>
                  </a:r>
                  <a:endParaRPr lang="en-US" sz="1500" b="1"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102" name="Rectangle 101">
                  <a:extLst>
                    <a:ext uri="{FF2B5EF4-FFF2-40B4-BE49-F238E27FC236}">
                      <a16:creationId xmlns="" xmlns:a16="http://schemas.microsoft.com/office/drawing/2014/main" id="{45867609-C9DA-48F8-AB62-FF78D9A3A071}"/>
                    </a:ext>
                  </a:extLst>
                </p:cNvPr>
                <p:cNvSpPr/>
                <p:nvPr/>
              </p:nvSpPr>
              <p:spPr>
                <a:xfrm>
                  <a:off x="9074023" y="4810181"/>
                  <a:ext cx="2789997" cy="974789"/>
                </a:xfrm>
                <a:prstGeom prst="rect">
                  <a:avLst/>
                </a:prstGeom>
              </p:spPr>
              <p:txBody>
                <a:bodyPr wrap="square" anchor="ctr">
                  <a:spAutoFit/>
                </a:bodyPr>
                <a:lstStyle/>
                <a:p>
                  <a:pPr defTabSz="514350">
                    <a:defRPr/>
                  </a:pPr>
                  <a:r>
                    <a:rPr lang="mn-MN" sz="1400" kern="0" dirty="0">
                      <a:solidFill>
                        <a:prstClr val="black">
                          <a:lumMod val="65000"/>
                          <a:lumOff val="35000"/>
                        </a:prstClr>
                      </a:solidFill>
                      <a:latin typeface="Arial" panose="020B0604020202020204" pitchFamily="34" charset="0"/>
                      <a:cs typeface="Arial" panose="020B0604020202020204" pitchFamily="34" charset="0"/>
                    </a:rPr>
                    <a:t>ӨГӨГДӨЛ МЭДЭЭЛЭЛД ТОГТООСОН ҮНЭЭР</a:t>
                  </a:r>
                  <a:endParaRPr lang="en-US" sz="1400" kern="0" dirty="0">
                    <a:solidFill>
                      <a:prstClr val="black">
                        <a:lumMod val="65000"/>
                        <a:lumOff val="35000"/>
                      </a:prstClr>
                    </a:solidFill>
                    <a:latin typeface="Arial" panose="020B0604020202020204" pitchFamily="34" charset="0"/>
                    <a:cs typeface="Arial" panose="020B0604020202020204" pitchFamily="34" charset="0"/>
                  </a:endParaRPr>
                </a:p>
              </p:txBody>
            </p:sp>
          </p:grpSp>
        </p:grpSp>
        <p:sp>
          <p:nvSpPr>
            <p:cNvPr id="65" name="Freeform 11">
              <a:extLst>
                <a:ext uri="{FF2B5EF4-FFF2-40B4-BE49-F238E27FC236}">
                  <a16:creationId xmlns="" xmlns:a16="http://schemas.microsoft.com/office/drawing/2014/main" id="{7CBB850C-0564-4BBE-BCF4-46DC2A748FDD}"/>
                </a:ext>
              </a:extLst>
            </p:cNvPr>
            <p:cNvSpPr/>
            <p:nvPr/>
          </p:nvSpPr>
          <p:spPr>
            <a:xfrm>
              <a:off x="7634339" y="3766348"/>
              <a:ext cx="1247152" cy="1452960"/>
            </a:xfrm>
            <a:custGeom>
              <a:avLst/>
              <a:gdLst>
                <a:gd name="connsiteX0" fmla="*/ 609600 w 1219200"/>
                <a:gd name="connsiteY0" fmla="*/ 167738 h 1420397"/>
                <a:gd name="connsiteX1" fmla="*/ 167738 w 1219200"/>
                <a:gd name="connsiteY1" fmla="*/ 609600 h 1420397"/>
                <a:gd name="connsiteX2" fmla="*/ 609600 w 1219200"/>
                <a:gd name="connsiteY2" fmla="*/ 1051462 h 1420397"/>
                <a:gd name="connsiteX3" fmla="*/ 1051462 w 1219200"/>
                <a:gd name="connsiteY3" fmla="*/ 609600 h 1420397"/>
                <a:gd name="connsiteX4" fmla="*/ 609600 w 1219200"/>
                <a:gd name="connsiteY4" fmla="*/ 167738 h 1420397"/>
                <a:gd name="connsiteX5" fmla="*/ 609600 w 1219200"/>
                <a:gd name="connsiteY5" fmla="*/ 0 h 1420397"/>
                <a:gd name="connsiteX6" fmla="*/ 1219200 w 1219200"/>
                <a:gd name="connsiteY6" fmla="*/ 609600 h 1420397"/>
                <a:gd name="connsiteX7" fmla="*/ 846884 w 1219200"/>
                <a:gd name="connsiteY7" fmla="*/ 1171295 h 1420397"/>
                <a:gd name="connsiteX8" fmla="*/ 757085 w 1219200"/>
                <a:gd name="connsiteY8" fmla="*/ 1199170 h 1420397"/>
                <a:gd name="connsiteX9" fmla="*/ 609600 w 1219200"/>
                <a:gd name="connsiteY9" fmla="*/ 1420397 h 1420397"/>
                <a:gd name="connsiteX10" fmla="*/ 462115 w 1219200"/>
                <a:gd name="connsiteY10" fmla="*/ 1199170 h 1420397"/>
                <a:gd name="connsiteX11" fmla="*/ 372316 w 1219200"/>
                <a:gd name="connsiteY11" fmla="*/ 1171295 h 1420397"/>
                <a:gd name="connsiteX12" fmla="*/ 0 w 1219200"/>
                <a:gd name="connsiteY12" fmla="*/ 609600 h 1420397"/>
                <a:gd name="connsiteX13" fmla="*/ 609600 w 1219200"/>
                <a:gd name="connsiteY13" fmla="*/ 0 h 142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1420397">
                  <a:moveTo>
                    <a:pt x="609600" y="167738"/>
                  </a:moveTo>
                  <a:cubicBezTo>
                    <a:pt x="365566" y="167738"/>
                    <a:pt x="167738" y="365566"/>
                    <a:pt x="167738" y="609600"/>
                  </a:cubicBezTo>
                  <a:cubicBezTo>
                    <a:pt x="167738" y="853634"/>
                    <a:pt x="365566" y="1051462"/>
                    <a:pt x="609600" y="1051462"/>
                  </a:cubicBezTo>
                  <a:cubicBezTo>
                    <a:pt x="853634" y="1051462"/>
                    <a:pt x="1051462" y="853634"/>
                    <a:pt x="1051462" y="609600"/>
                  </a:cubicBezTo>
                  <a:cubicBezTo>
                    <a:pt x="1051462" y="365566"/>
                    <a:pt x="853634" y="167738"/>
                    <a:pt x="609600" y="167738"/>
                  </a:cubicBezTo>
                  <a:close/>
                  <a:moveTo>
                    <a:pt x="609600" y="0"/>
                  </a:moveTo>
                  <a:cubicBezTo>
                    <a:pt x="946273" y="0"/>
                    <a:pt x="1219200" y="272927"/>
                    <a:pt x="1219200" y="609600"/>
                  </a:cubicBezTo>
                  <a:cubicBezTo>
                    <a:pt x="1219200" y="862105"/>
                    <a:pt x="1065679" y="1078752"/>
                    <a:pt x="846884" y="1171295"/>
                  </a:cubicBezTo>
                  <a:lnTo>
                    <a:pt x="757085" y="1199170"/>
                  </a:lnTo>
                  <a:lnTo>
                    <a:pt x="609600" y="1420397"/>
                  </a:lnTo>
                  <a:lnTo>
                    <a:pt x="462115" y="1199170"/>
                  </a:lnTo>
                  <a:lnTo>
                    <a:pt x="372316" y="1171295"/>
                  </a:lnTo>
                  <a:cubicBezTo>
                    <a:pt x="153522" y="1078752"/>
                    <a:pt x="0" y="862105"/>
                    <a:pt x="0" y="609600"/>
                  </a:cubicBezTo>
                  <a:cubicBezTo>
                    <a:pt x="0" y="272927"/>
                    <a:pt x="272927" y="0"/>
                    <a:pt x="609600" y="0"/>
                  </a:cubicBezTo>
                  <a:close/>
                </a:path>
              </a:pathLst>
            </a:custGeom>
            <a:gradFill>
              <a:gsLst>
                <a:gs pos="0">
                  <a:srgbClr val="00AACC"/>
                </a:gs>
                <a:gs pos="100000">
                  <a:srgbClr val="00809A"/>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sp>
          <p:nvSpPr>
            <p:cNvPr id="66" name="Rounded Rectangle 2">
              <a:extLst>
                <a:ext uri="{FF2B5EF4-FFF2-40B4-BE49-F238E27FC236}">
                  <a16:creationId xmlns="" xmlns:a16="http://schemas.microsoft.com/office/drawing/2014/main" id="{8A74577D-BAA9-4266-BE76-EBD6D1E82D13}"/>
                </a:ext>
              </a:extLst>
            </p:cNvPr>
            <p:cNvSpPr/>
            <p:nvPr/>
          </p:nvSpPr>
          <p:spPr>
            <a:xfrm>
              <a:off x="5215029" y="5203090"/>
              <a:ext cx="1888641" cy="1196627"/>
            </a:xfrm>
            <a:custGeom>
              <a:avLst/>
              <a:gdLst>
                <a:gd name="connsiteX0" fmla="*/ 0 w 2200275"/>
                <a:gd name="connsiteY0" fmla="*/ 64902 h 2176463"/>
                <a:gd name="connsiteX1" fmla="*/ 64902 w 2200275"/>
                <a:gd name="connsiteY1" fmla="*/ 0 h 2176463"/>
                <a:gd name="connsiteX2" fmla="*/ 2135373 w 2200275"/>
                <a:gd name="connsiteY2" fmla="*/ 0 h 2176463"/>
                <a:gd name="connsiteX3" fmla="*/ 2200275 w 2200275"/>
                <a:gd name="connsiteY3" fmla="*/ 64902 h 2176463"/>
                <a:gd name="connsiteX4" fmla="*/ 2200275 w 2200275"/>
                <a:gd name="connsiteY4" fmla="*/ 2111561 h 2176463"/>
                <a:gd name="connsiteX5" fmla="*/ 2135373 w 2200275"/>
                <a:gd name="connsiteY5" fmla="*/ 2176463 h 2176463"/>
                <a:gd name="connsiteX6" fmla="*/ 64902 w 2200275"/>
                <a:gd name="connsiteY6" fmla="*/ 2176463 h 2176463"/>
                <a:gd name="connsiteX7" fmla="*/ 0 w 2200275"/>
                <a:gd name="connsiteY7" fmla="*/ 2111561 h 2176463"/>
                <a:gd name="connsiteX8" fmla="*/ 0 w 2200275"/>
                <a:gd name="connsiteY8" fmla="*/ 64902 h 2176463"/>
                <a:gd name="connsiteX0" fmla="*/ 0 w 2200275"/>
                <a:gd name="connsiteY0" fmla="*/ 64902 h 2176463"/>
                <a:gd name="connsiteX1" fmla="*/ 64902 w 2200275"/>
                <a:gd name="connsiteY1" fmla="*/ 0 h 2176463"/>
                <a:gd name="connsiteX2" fmla="*/ 1495425 w 2200275"/>
                <a:gd name="connsiteY2" fmla="*/ 0 h 2176463"/>
                <a:gd name="connsiteX3" fmla="*/ 2135373 w 2200275"/>
                <a:gd name="connsiteY3" fmla="*/ 0 h 2176463"/>
                <a:gd name="connsiteX4" fmla="*/ 2200275 w 2200275"/>
                <a:gd name="connsiteY4" fmla="*/ 64902 h 2176463"/>
                <a:gd name="connsiteX5" fmla="*/ 2200275 w 2200275"/>
                <a:gd name="connsiteY5" fmla="*/ 2111561 h 2176463"/>
                <a:gd name="connsiteX6" fmla="*/ 2135373 w 2200275"/>
                <a:gd name="connsiteY6" fmla="*/ 2176463 h 2176463"/>
                <a:gd name="connsiteX7" fmla="*/ 64902 w 2200275"/>
                <a:gd name="connsiteY7" fmla="*/ 2176463 h 2176463"/>
                <a:gd name="connsiteX8" fmla="*/ 0 w 2200275"/>
                <a:gd name="connsiteY8" fmla="*/ 2111561 h 2176463"/>
                <a:gd name="connsiteX9" fmla="*/ 0 w 2200275"/>
                <a:gd name="connsiteY9" fmla="*/ 64902 h 2176463"/>
                <a:gd name="connsiteX0" fmla="*/ 2200275 w 2291715"/>
                <a:gd name="connsiteY0" fmla="*/ 64902 h 2176463"/>
                <a:gd name="connsiteX1" fmla="*/ 2200275 w 2291715"/>
                <a:gd name="connsiteY1" fmla="*/ 2111561 h 2176463"/>
                <a:gd name="connsiteX2" fmla="*/ 2135373 w 2291715"/>
                <a:gd name="connsiteY2" fmla="*/ 2176463 h 2176463"/>
                <a:gd name="connsiteX3" fmla="*/ 64902 w 2291715"/>
                <a:gd name="connsiteY3" fmla="*/ 2176463 h 2176463"/>
                <a:gd name="connsiteX4" fmla="*/ 0 w 2291715"/>
                <a:gd name="connsiteY4" fmla="*/ 2111561 h 2176463"/>
                <a:gd name="connsiteX5" fmla="*/ 0 w 2291715"/>
                <a:gd name="connsiteY5" fmla="*/ 64902 h 2176463"/>
                <a:gd name="connsiteX6" fmla="*/ 64902 w 2291715"/>
                <a:gd name="connsiteY6" fmla="*/ 0 h 2176463"/>
                <a:gd name="connsiteX7" fmla="*/ 1495425 w 2291715"/>
                <a:gd name="connsiteY7" fmla="*/ 0 h 2176463"/>
                <a:gd name="connsiteX8" fmla="*/ 2135373 w 2291715"/>
                <a:gd name="connsiteY8" fmla="*/ 0 h 2176463"/>
                <a:gd name="connsiteX9" fmla="*/ 2291715 w 2291715"/>
                <a:gd name="connsiteY9" fmla="*/ 156342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8" fmla="*/ 2135373 w 2200275"/>
                <a:gd name="connsiteY8" fmla="*/ 0 h 2176463"/>
                <a:gd name="connsiteX0" fmla="*/ 2200275 w 2200275"/>
                <a:gd name="connsiteY0" fmla="*/ 64902 h 2176463"/>
                <a:gd name="connsiteX1" fmla="*/ 2200275 w 2200275"/>
                <a:gd name="connsiteY1" fmla="*/ 2111561 h 2176463"/>
                <a:gd name="connsiteX2" fmla="*/ 2135373 w 2200275"/>
                <a:gd name="connsiteY2" fmla="*/ 2176463 h 2176463"/>
                <a:gd name="connsiteX3" fmla="*/ 64902 w 2200275"/>
                <a:gd name="connsiteY3" fmla="*/ 2176463 h 2176463"/>
                <a:gd name="connsiteX4" fmla="*/ 0 w 2200275"/>
                <a:gd name="connsiteY4" fmla="*/ 2111561 h 2176463"/>
                <a:gd name="connsiteX5" fmla="*/ 0 w 2200275"/>
                <a:gd name="connsiteY5" fmla="*/ 64902 h 2176463"/>
                <a:gd name="connsiteX6" fmla="*/ 64902 w 2200275"/>
                <a:gd name="connsiteY6" fmla="*/ 0 h 2176463"/>
                <a:gd name="connsiteX7" fmla="*/ 1495425 w 2200275"/>
                <a:gd name="connsiteY7" fmla="*/ 0 h 2176463"/>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8" fmla="*/ 1495425 w 2200275"/>
                <a:gd name="connsiteY8" fmla="*/ 4762 h 2181225"/>
                <a:gd name="connsiteX0" fmla="*/ 2200275 w 2200275"/>
                <a:gd name="connsiteY0" fmla="*/ 6966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69664 h 2181225"/>
                <a:gd name="connsiteX1" fmla="*/ 2200275 w 2200275"/>
                <a:gd name="connsiteY1" fmla="*/ 1595437 h 2181225"/>
                <a:gd name="connsiteX2" fmla="*/ 2200275 w 2200275"/>
                <a:gd name="connsiteY2" fmla="*/ 2116323 h 2181225"/>
                <a:gd name="connsiteX3" fmla="*/ 2135373 w 2200275"/>
                <a:gd name="connsiteY3" fmla="*/ 2181225 h 2181225"/>
                <a:gd name="connsiteX4" fmla="*/ 64902 w 2200275"/>
                <a:gd name="connsiteY4" fmla="*/ 2181225 h 2181225"/>
                <a:gd name="connsiteX5" fmla="*/ 0 w 2200275"/>
                <a:gd name="connsiteY5" fmla="*/ 2116323 h 2181225"/>
                <a:gd name="connsiteX6" fmla="*/ 0 w 2200275"/>
                <a:gd name="connsiteY6" fmla="*/ 69664 h 2181225"/>
                <a:gd name="connsiteX7" fmla="*/ 64902 w 2200275"/>
                <a:gd name="connsiteY7" fmla="*/ 4762 h 2181225"/>
                <a:gd name="connsiteX8" fmla="*/ 604838 w 2200275"/>
                <a:gd name="connsiteY8" fmla="*/ 0 h 2181225"/>
                <a:gd name="connsiteX0" fmla="*/ 2200275 w 2200275"/>
                <a:gd name="connsiteY0" fmla="*/ 1595437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6048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 name="connsiteX0" fmla="*/ 2200275 w 2200275"/>
                <a:gd name="connsiteY0" fmla="*/ 1647824 h 2181225"/>
                <a:gd name="connsiteX1" fmla="*/ 2200275 w 2200275"/>
                <a:gd name="connsiteY1" fmla="*/ 2116323 h 2181225"/>
                <a:gd name="connsiteX2" fmla="*/ 2135373 w 2200275"/>
                <a:gd name="connsiteY2" fmla="*/ 2181225 h 2181225"/>
                <a:gd name="connsiteX3" fmla="*/ 64902 w 2200275"/>
                <a:gd name="connsiteY3" fmla="*/ 2181225 h 2181225"/>
                <a:gd name="connsiteX4" fmla="*/ 0 w 2200275"/>
                <a:gd name="connsiteY4" fmla="*/ 2116323 h 2181225"/>
                <a:gd name="connsiteX5" fmla="*/ 0 w 2200275"/>
                <a:gd name="connsiteY5" fmla="*/ 69664 h 2181225"/>
                <a:gd name="connsiteX6" fmla="*/ 64902 w 2200275"/>
                <a:gd name="connsiteY6" fmla="*/ 4762 h 2181225"/>
                <a:gd name="connsiteX7" fmla="*/ 833438 w 2200275"/>
                <a:gd name="connsiteY7" fmla="*/ 0 h 21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5" h="2181225">
                  <a:moveTo>
                    <a:pt x="2200275" y="1647824"/>
                  </a:moveTo>
                  <a:lnTo>
                    <a:pt x="2200275" y="2116323"/>
                  </a:lnTo>
                  <a:cubicBezTo>
                    <a:pt x="2200275" y="2152167"/>
                    <a:pt x="2171217" y="2181225"/>
                    <a:pt x="2135373" y="2181225"/>
                  </a:cubicBezTo>
                  <a:lnTo>
                    <a:pt x="64902" y="2181225"/>
                  </a:lnTo>
                  <a:cubicBezTo>
                    <a:pt x="29058" y="2181225"/>
                    <a:pt x="0" y="2152167"/>
                    <a:pt x="0" y="2116323"/>
                  </a:cubicBezTo>
                  <a:lnTo>
                    <a:pt x="0" y="69664"/>
                  </a:lnTo>
                  <a:cubicBezTo>
                    <a:pt x="0" y="33820"/>
                    <a:pt x="29058" y="4762"/>
                    <a:pt x="64902" y="4762"/>
                  </a:cubicBezTo>
                  <a:lnTo>
                    <a:pt x="833438" y="0"/>
                  </a:lnTo>
                </a:path>
              </a:pathLst>
            </a:custGeom>
            <a:noFill/>
            <a:ln w="28575">
              <a:solidFill>
                <a:srgbClr val="7CBA01"/>
              </a:solidFill>
              <a:headEnd type="oval" w="lg" len="lg"/>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grpSp>
          <p:nvGrpSpPr>
            <p:cNvPr id="67" name="Group 66">
              <a:extLst>
                <a:ext uri="{FF2B5EF4-FFF2-40B4-BE49-F238E27FC236}">
                  <a16:creationId xmlns="" xmlns:a16="http://schemas.microsoft.com/office/drawing/2014/main" id="{F51B57C4-C645-4F45-8F8C-F64F6F37B3F0}"/>
                </a:ext>
              </a:extLst>
            </p:cNvPr>
            <p:cNvGrpSpPr/>
            <p:nvPr/>
          </p:nvGrpSpPr>
          <p:grpSpPr>
            <a:xfrm>
              <a:off x="5267791" y="5300530"/>
              <a:ext cx="1941228" cy="944982"/>
              <a:chOff x="6372129" y="3664734"/>
              <a:chExt cx="2561773" cy="1247059"/>
            </a:xfrm>
          </p:grpSpPr>
          <p:sp>
            <p:nvSpPr>
              <p:cNvPr id="96" name="TextBox 95">
                <a:extLst>
                  <a:ext uri="{FF2B5EF4-FFF2-40B4-BE49-F238E27FC236}">
                    <a16:creationId xmlns="" xmlns:a16="http://schemas.microsoft.com/office/drawing/2014/main" id="{31D716A5-95DC-43AD-B90D-6646C3BEDA98}"/>
                  </a:ext>
                </a:extLst>
              </p:cNvPr>
              <p:cNvSpPr txBox="1"/>
              <p:nvPr/>
            </p:nvSpPr>
            <p:spPr>
              <a:xfrm>
                <a:off x="6372129" y="3664734"/>
                <a:ext cx="2561773" cy="462494"/>
              </a:xfrm>
              <a:prstGeom prst="rect">
                <a:avLst/>
              </a:prstGeom>
              <a:noFill/>
            </p:spPr>
            <p:txBody>
              <a:bodyPr wrap="square" rtlCol="0" anchor="ctr">
                <a:spAutoFit/>
              </a:bodyPr>
              <a:lstStyle/>
              <a:p>
                <a:pPr defTabSz="685800">
                  <a:defRPr/>
                </a:pPr>
                <a:r>
                  <a:rPr lang="mn-MN" sz="1500" b="1" dirty="0">
                    <a:solidFill>
                      <a:prstClr val="black"/>
                    </a:solidFill>
                    <a:latin typeface="Arial" panose="020B0604020202020204" pitchFamily="34" charset="0"/>
                    <a:ea typeface="Verdana" panose="020B0604030504040204" pitchFamily="34" charset="0"/>
                    <a:cs typeface="Arial" panose="020B0604020202020204" pitchFamily="34" charset="0"/>
                  </a:rPr>
                  <a:t>ЯМАР ЭРХЭЭР?</a:t>
                </a:r>
                <a:endParaRPr lang="en-US" sz="1500" b="1" dirty="0">
                  <a:solidFill>
                    <a:prstClr val="black"/>
                  </a:solidFill>
                  <a:latin typeface="Arial" panose="020B0604020202020204" pitchFamily="34" charset="0"/>
                  <a:ea typeface="Verdana" panose="020B0604030504040204" pitchFamily="34" charset="0"/>
                  <a:cs typeface="Arial" panose="020B0604020202020204" pitchFamily="34" charset="0"/>
                </a:endParaRPr>
              </a:p>
            </p:txBody>
          </p:sp>
          <p:sp>
            <p:nvSpPr>
              <p:cNvPr id="97" name="Rectangle 96">
                <a:extLst>
                  <a:ext uri="{FF2B5EF4-FFF2-40B4-BE49-F238E27FC236}">
                    <a16:creationId xmlns="" xmlns:a16="http://schemas.microsoft.com/office/drawing/2014/main" id="{406C29C9-05C9-4A05-9C3A-95669CA16D82}"/>
                  </a:ext>
                </a:extLst>
              </p:cNvPr>
              <p:cNvSpPr/>
              <p:nvPr/>
            </p:nvSpPr>
            <p:spPr>
              <a:xfrm>
                <a:off x="6372129" y="4221318"/>
                <a:ext cx="2561773" cy="690475"/>
              </a:xfrm>
              <a:prstGeom prst="rect">
                <a:avLst/>
              </a:prstGeom>
            </p:spPr>
            <p:txBody>
              <a:bodyPr wrap="square" anchor="ctr">
                <a:spAutoFit/>
              </a:bodyPr>
              <a:lstStyle/>
              <a:p>
                <a:pPr defTabSz="514350">
                  <a:defRPr/>
                </a:pPr>
                <a:r>
                  <a:rPr lang="mn-MN" sz="1400" kern="0" dirty="0">
                    <a:solidFill>
                      <a:prstClr val="black">
                        <a:lumMod val="65000"/>
                        <a:lumOff val="35000"/>
                      </a:prstClr>
                    </a:solidFill>
                    <a:latin typeface="Arial" panose="020B0604020202020204" pitchFamily="34" charset="0"/>
                    <a:cs typeface="Arial" panose="020B0604020202020204" pitchFamily="34" charset="0"/>
                  </a:rPr>
                  <a:t>ХАНДАХ ЭРХИЙН ТҮВШИН</a:t>
                </a:r>
                <a:endParaRPr lang="en-US" sz="1400" kern="0" dirty="0">
                  <a:solidFill>
                    <a:prstClr val="black">
                      <a:lumMod val="65000"/>
                      <a:lumOff val="35000"/>
                    </a:prstClr>
                  </a:solidFill>
                  <a:latin typeface="Arial" panose="020B0604020202020204" pitchFamily="34" charset="0"/>
                  <a:cs typeface="Arial" panose="020B0604020202020204" pitchFamily="34" charset="0"/>
                </a:endParaRPr>
              </a:p>
            </p:txBody>
          </p:sp>
        </p:grpSp>
        <p:grpSp>
          <p:nvGrpSpPr>
            <p:cNvPr id="68" name="Group 67">
              <a:extLst>
                <a:ext uri="{FF2B5EF4-FFF2-40B4-BE49-F238E27FC236}">
                  <a16:creationId xmlns="" xmlns:a16="http://schemas.microsoft.com/office/drawing/2014/main" id="{984C0E8C-D598-400E-AF2D-0CA1D3CA6256}"/>
                </a:ext>
              </a:extLst>
            </p:cNvPr>
            <p:cNvGrpSpPr/>
            <p:nvPr/>
          </p:nvGrpSpPr>
          <p:grpSpPr>
            <a:xfrm>
              <a:off x="5530770" y="3766348"/>
              <a:ext cx="1247152" cy="1452960"/>
              <a:chOff x="1466850" y="1925222"/>
              <a:chExt cx="1219200" cy="1420397"/>
            </a:xfrm>
          </p:grpSpPr>
          <p:sp>
            <p:nvSpPr>
              <p:cNvPr id="94" name="Freeform 21">
                <a:extLst>
                  <a:ext uri="{FF2B5EF4-FFF2-40B4-BE49-F238E27FC236}">
                    <a16:creationId xmlns="" xmlns:a16="http://schemas.microsoft.com/office/drawing/2014/main" id="{E4263DAD-E933-45E3-8E67-64D51CD603AE}"/>
                  </a:ext>
                </a:extLst>
              </p:cNvPr>
              <p:cNvSpPr/>
              <p:nvPr/>
            </p:nvSpPr>
            <p:spPr>
              <a:xfrm>
                <a:off x="1466850" y="1925222"/>
                <a:ext cx="1219200" cy="1420397"/>
              </a:xfrm>
              <a:custGeom>
                <a:avLst/>
                <a:gdLst>
                  <a:gd name="connsiteX0" fmla="*/ 609600 w 1219200"/>
                  <a:gd name="connsiteY0" fmla="*/ 167738 h 1420397"/>
                  <a:gd name="connsiteX1" fmla="*/ 167738 w 1219200"/>
                  <a:gd name="connsiteY1" fmla="*/ 609600 h 1420397"/>
                  <a:gd name="connsiteX2" fmla="*/ 609600 w 1219200"/>
                  <a:gd name="connsiteY2" fmla="*/ 1051462 h 1420397"/>
                  <a:gd name="connsiteX3" fmla="*/ 1051462 w 1219200"/>
                  <a:gd name="connsiteY3" fmla="*/ 609600 h 1420397"/>
                  <a:gd name="connsiteX4" fmla="*/ 609600 w 1219200"/>
                  <a:gd name="connsiteY4" fmla="*/ 167738 h 1420397"/>
                  <a:gd name="connsiteX5" fmla="*/ 609600 w 1219200"/>
                  <a:gd name="connsiteY5" fmla="*/ 0 h 1420397"/>
                  <a:gd name="connsiteX6" fmla="*/ 1219200 w 1219200"/>
                  <a:gd name="connsiteY6" fmla="*/ 609600 h 1420397"/>
                  <a:gd name="connsiteX7" fmla="*/ 846884 w 1219200"/>
                  <a:gd name="connsiteY7" fmla="*/ 1171295 h 1420397"/>
                  <a:gd name="connsiteX8" fmla="*/ 757085 w 1219200"/>
                  <a:gd name="connsiteY8" fmla="*/ 1199170 h 1420397"/>
                  <a:gd name="connsiteX9" fmla="*/ 609600 w 1219200"/>
                  <a:gd name="connsiteY9" fmla="*/ 1420397 h 1420397"/>
                  <a:gd name="connsiteX10" fmla="*/ 462115 w 1219200"/>
                  <a:gd name="connsiteY10" fmla="*/ 1199170 h 1420397"/>
                  <a:gd name="connsiteX11" fmla="*/ 372316 w 1219200"/>
                  <a:gd name="connsiteY11" fmla="*/ 1171295 h 1420397"/>
                  <a:gd name="connsiteX12" fmla="*/ 0 w 1219200"/>
                  <a:gd name="connsiteY12" fmla="*/ 609600 h 1420397"/>
                  <a:gd name="connsiteX13" fmla="*/ 609600 w 1219200"/>
                  <a:gd name="connsiteY13" fmla="*/ 0 h 142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 h="1420397">
                    <a:moveTo>
                      <a:pt x="609600" y="167738"/>
                    </a:moveTo>
                    <a:cubicBezTo>
                      <a:pt x="365566" y="167738"/>
                      <a:pt x="167738" y="365566"/>
                      <a:pt x="167738" y="609600"/>
                    </a:cubicBezTo>
                    <a:cubicBezTo>
                      <a:pt x="167738" y="853634"/>
                      <a:pt x="365566" y="1051462"/>
                      <a:pt x="609600" y="1051462"/>
                    </a:cubicBezTo>
                    <a:cubicBezTo>
                      <a:pt x="853634" y="1051462"/>
                      <a:pt x="1051462" y="853634"/>
                      <a:pt x="1051462" y="609600"/>
                    </a:cubicBezTo>
                    <a:cubicBezTo>
                      <a:pt x="1051462" y="365566"/>
                      <a:pt x="853634" y="167738"/>
                      <a:pt x="609600" y="167738"/>
                    </a:cubicBezTo>
                    <a:close/>
                    <a:moveTo>
                      <a:pt x="609600" y="0"/>
                    </a:moveTo>
                    <a:cubicBezTo>
                      <a:pt x="946273" y="0"/>
                      <a:pt x="1219200" y="272927"/>
                      <a:pt x="1219200" y="609600"/>
                    </a:cubicBezTo>
                    <a:cubicBezTo>
                      <a:pt x="1219200" y="862105"/>
                      <a:pt x="1065679" y="1078752"/>
                      <a:pt x="846884" y="1171295"/>
                    </a:cubicBezTo>
                    <a:lnTo>
                      <a:pt x="757085" y="1199170"/>
                    </a:lnTo>
                    <a:lnTo>
                      <a:pt x="609600" y="1420397"/>
                    </a:lnTo>
                    <a:lnTo>
                      <a:pt x="462115" y="1199170"/>
                    </a:lnTo>
                    <a:lnTo>
                      <a:pt x="372316" y="1171295"/>
                    </a:lnTo>
                    <a:cubicBezTo>
                      <a:pt x="153522" y="1078752"/>
                      <a:pt x="0" y="862105"/>
                      <a:pt x="0" y="609600"/>
                    </a:cubicBezTo>
                    <a:cubicBezTo>
                      <a:pt x="0" y="272927"/>
                      <a:pt x="272927" y="0"/>
                      <a:pt x="609600" y="0"/>
                    </a:cubicBezTo>
                    <a:close/>
                  </a:path>
                </a:pathLst>
              </a:custGeom>
              <a:gradFill>
                <a:gsLst>
                  <a:gs pos="0">
                    <a:srgbClr val="7CBA01"/>
                  </a:gs>
                  <a:gs pos="100000">
                    <a:srgbClr val="6DA301"/>
                  </a:gs>
                </a:gsLst>
                <a:lin ang="162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sp>
            <p:nvSpPr>
              <p:cNvPr id="95" name="Oval 94">
                <a:extLst>
                  <a:ext uri="{FF2B5EF4-FFF2-40B4-BE49-F238E27FC236}">
                    <a16:creationId xmlns="" xmlns:a16="http://schemas.microsoft.com/office/drawing/2014/main" id="{3B94D4C6-11C7-49D6-8D2B-5BD59C718A87}"/>
                  </a:ext>
                </a:extLst>
              </p:cNvPr>
              <p:cNvSpPr/>
              <p:nvPr/>
            </p:nvSpPr>
            <p:spPr>
              <a:xfrm>
                <a:off x="1628410" y="2086783"/>
                <a:ext cx="896081" cy="896080"/>
              </a:xfrm>
              <a:prstGeom prst="ellipse">
                <a:avLst/>
              </a:prstGeom>
              <a:solidFill>
                <a:schemeClr val="bg1">
                  <a:lumMod val="95000"/>
                </a:schemeClr>
              </a:solidFill>
              <a:ln>
                <a:noFill/>
              </a:ln>
              <a:effectLst>
                <a:innerShdw blurRad="38100" dist="50800" dir="10800000">
                  <a:prstClr val="black">
                    <a:alpha val="2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Arial" panose="020B0604020202020204" pitchFamily="34" charset="0"/>
                  <a:cs typeface="Arial" panose="020B0604020202020204" pitchFamily="34" charset="0"/>
                </a:endParaRPr>
              </a:p>
            </p:txBody>
          </p:sp>
        </p:grpSp>
        <p:sp>
          <p:nvSpPr>
            <p:cNvPr id="69" name="Freeform 47">
              <a:extLst>
                <a:ext uri="{FF2B5EF4-FFF2-40B4-BE49-F238E27FC236}">
                  <a16:creationId xmlns="" xmlns:a16="http://schemas.microsoft.com/office/drawing/2014/main" id="{4FDBC1EC-5918-4368-9D90-86C3EA5E4205}"/>
                </a:ext>
              </a:extLst>
            </p:cNvPr>
            <p:cNvSpPr/>
            <p:nvPr/>
          </p:nvSpPr>
          <p:spPr>
            <a:xfrm>
              <a:off x="5909349" y="4090445"/>
              <a:ext cx="489994" cy="598958"/>
            </a:xfrm>
            <a:custGeom>
              <a:avLst/>
              <a:gdLst>
                <a:gd name="connsiteX0" fmla="*/ 266700 w 3516417"/>
                <a:gd name="connsiteY0" fmla="*/ 3150716 h 4298398"/>
                <a:gd name="connsiteX1" fmla="*/ 167640 w 3516417"/>
                <a:gd name="connsiteY1" fmla="*/ 3249776 h 4298398"/>
                <a:gd name="connsiteX2" fmla="*/ 266700 w 3516417"/>
                <a:gd name="connsiteY2" fmla="*/ 3348836 h 4298398"/>
                <a:gd name="connsiteX3" fmla="*/ 365760 w 3516417"/>
                <a:gd name="connsiteY3" fmla="*/ 3249776 h 4298398"/>
                <a:gd name="connsiteX4" fmla="*/ 266700 w 3516417"/>
                <a:gd name="connsiteY4" fmla="*/ 3150716 h 4298398"/>
                <a:gd name="connsiteX5" fmla="*/ 1115376 w 3516417"/>
                <a:gd name="connsiteY5" fmla="*/ 3006533 h 4298398"/>
                <a:gd name="connsiteX6" fmla="*/ 1314449 w 3516417"/>
                <a:gd name="connsiteY6" fmla="*/ 3063207 h 4298398"/>
                <a:gd name="connsiteX7" fmla="*/ 1781174 w 3516417"/>
                <a:gd name="connsiteY7" fmla="*/ 3239420 h 4298398"/>
                <a:gd name="connsiteX8" fmla="*/ 2185987 w 3516417"/>
                <a:gd name="connsiteY8" fmla="*/ 3163220 h 4298398"/>
                <a:gd name="connsiteX9" fmla="*/ 2300287 w 3516417"/>
                <a:gd name="connsiteY9" fmla="*/ 3515645 h 4298398"/>
                <a:gd name="connsiteX10" fmla="*/ 1950243 w 3516417"/>
                <a:gd name="connsiteY10" fmla="*/ 3596607 h 4298398"/>
                <a:gd name="connsiteX11" fmla="*/ 1743074 w 3516417"/>
                <a:gd name="connsiteY11" fmla="*/ 3618039 h 4298398"/>
                <a:gd name="connsiteX12" fmla="*/ 1495424 w 3516417"/>
                <a:gd name="connsiteY12" fmla="*/ 3553745 h 4298398"/>
                <a:gd name="connsiteX13" fmla="*/ 1514474 w 3516417"/>
                <a:gd name="connsiteY13" fmla="*/ 3641851 h 4298398"/>
                <a:gd name="connsiteX14" fmla="*/ 2069306 w 3516417"/>
                <a:gd name="connsiteY14" fmla="*/ 3672808 h 4298398"/>
                <a:gd name="connsiteX15" fmla="*/ 2486025 w 3516417"/>
                <a:gd name="connsiteY15" fmla="*/ 3575176 h 4298398"/>
                <a:gd name="connsiteX16" fmla="*/ 3231355 w 3516417"/>
                <a:gd name="connsiteY16" fmla="*/ 3206083 h 4298398"/>
                <a:gd name="connsiteX17" fmla="*/ 3284219 w 3516417"/>
                <a:gd name="connsiteY17" fmla="*/ 3506120 h 4298398"/>
                <a:gd name="connsiteX18" fmla="*/ 2717481 w 3516417"/>
                <a:gd name="connsiteY18" fmla="*/ 3901408 h 4298398"/>
                <a:gd name="connsiteX19" fmla="*/ 2224087 w 3516417"/>
                <a:gd name="connsiteY19" fmla="*/ 4134771 h 4298398"/>
                <a:gd name="connsiteX20" fmla="*/ 1781175 w 3516417"/>
                <a:gd name="connsiteY20" fmla="*/ 4253832 h 4298398"/>
                <a:gd name="connsiteX21" fmla="*/ 1119188 w 3516417"/>
                <a:gd name="connsiteY21" fmla="*/ 4225257 h 4298398"/>
                <a:gd name="connsiteX22" fmla="*/ 675107 w 3516417"/>
                <a:gd name="connsiteY22" fmla="*/ 4136675 h 4298398"/>
                <a:gd name="connsiteX23" fmla="*/ 662725 w 3516417"/>
                <a:gd name="connsiteY23" fmla="*/ 3207035 h 4298398"/>
                <a:gd name="connsiteX24" fmla="*/ 959166 w 3516417"/>
                <a:gd name="connsiteY24" fmla="*/ 3049872 h 4298398"/>
                <a:gd name="connsiteX25" fmla="*/ 1115376 w 3516417"/>
                <a:gd name="connsiteY25" fmla="*/ 3006533 h 4298398"/>
                <a:gd name="connsiteX26" fmla="*/ 88902 w 3516417"/>
                <a:gd name="connsiteY26" fmla="*/ 3005800 h 4298398"/>
                <a:gd name="connsiteX27" fmla="*/ 444498 w 3516417"/>
                <a:gd name="connsiteY27" fmla="*/ 3005800 h 4298398"/>
                <a:gd name="connsiteX28" fmla="*/ 533400 w 3516417"/>
                <a:gd name="connsiteY28" fmla="*/ 3094702 h 4298398"/>
                <a:gd name="connsiteX29" fmla="*/ 533400 w 3516417"/>
                <a:gd name="connsiteY29" fmla="*/ 4209496 h 4298398"/>
                <a:gd name="connsiteX30" fmla="*/ 444498 w 3516417"/>
                <a:gd name="connsiteY30" fmla="*/ 4298398 h 4298398"/>
                <a:gd name="connsiteX31" fmla="*/ 88902 w 3516417"/>
                <a:gd name="connsiteY31" fmla="*/ 4298398 h 4298398"/>
                <a:gd name="connsiteX32" fmla="*/ 0 w 3516417"/>
                <a:gd name="connsiteY32" fmla="*/ 4209496 h 4298398"/>
                <a:gd name="connsiteX33" fmla="*/ 0 w 3516417"/>
                <a:gd name="connsiteY33" fmla="*/ 3094702 h 4298398"/>
                <a:gd name="connsiteX34" fmla="*/ 88902 w 3516417"/>
                <a:gd name="connsiteY34" fmla="*/ 3005800 h 4298398"/>
                <a:gd name="connsiteX35" fmla="*/ 2070100 w 3516417"/>
                <a:gd name="connsiteY35" fmla="*/ 1410619 h 4298398"/>
                <a:gd name="connsiteX36" fmla="*/ 2365375 w 3516417"/>
                <a:gd name="connsiteY36" fmla="*/ 1642395 h 4298398"/>
                <a:gd name="connsiteX37" fmla="*/ 2367914 w 3516417"/>
                <a:gd name="connsiteY37" fmla="*/ 1886236 h 4298398"/>
                <a:gd name="connsiteX38" fmla="*/ 2171064 w 3516417"/>
                <a:gd name="connsiteY38" fmla="*/ 2116110 h 4298398"/>
                <a:gd name="connsiteX39" fmla="*/ 1440179 w 3516417"/>
                <a:gd name="connsiteY39" fmla="*/ 2122460 h 4298398"/>
                <a:gd name="connsiteX40" fmla="*/ 1275079 w 3516417"/>
                <a:gd name="connsiteY40" fmla="*/ 1613186 h 4298398"/>
                <a:gd name="connsiteX41" fmla="*/ 1581150 w 3516417"/>
                <a:gd name="connsiteY41" fmla="*/ 1423320 h 4298398"/>
                <a:gd name="connsiteX42" fmla="*/ 2070100 w 3516417"/>
                <a:gd name="connsiteY42" fmla="*/ 1410619 h 4298398"/>
                <a:gd name="connsiteX43" fmla="*/ 3082980 w 3516417"/>
                <a:gd name="connsiteY43" fmla="*/ 903490 h 4298398"/>
                <a:gd name="connsiteX44" fmla="*/ 3198012 w 3516417"/>
                <a:gd name="connsiteY44" fmla="*/ 987268 h 4298398"/>
                <a:gd name="connsiteX45" fmla="*/ 3458362 w 3516417"/>
                <a:gd name="connsiteY45" fmla="*/ 1383508 h 4298398"/>
                <a:gd name="connsiteX46" fmla="*/ 3434232 w 3516417"/>
                <a:gd name="connsiteY46" fmla="*/ 1535908 h 4298398"/>
                <a:gd name="connsiteX47" fmla="*/ 3233599 w 3516417"/>
                <a:gd name="connsiteY47" fmla="*/ 1536942 h 4298398"/>
                <a:gd name="connsiteX48" fmla="*/ 3202045 w 3516417"/>
                <a:gd name="connsiteY48" fmla="*/ 1685542 h 4298398"/>
                <a:gd name="connsiteX49" fmla="*/ 1783686 w 3516417"/>
                <a:gd name="connsiteY49" fmla="*/ 2828433 h 4298398"/>
                <a:gd name="connsiteX50" fmla="*/ 749451 w 3516417"/>
                <a:gd name="connsiteY50" fmla="*/ 2355692 h 4298398"/>
                <a:gd name="connsiteX51" fmla="*/ 810411 w 3516417"/>
                <a:gd name="connsiteY51" fmla="*/ 1954372 h 4298398"/>
                <a:gd name="connsiteX52" fmla="*/ 2887103 w 3516417"/>
                <a:gd name="connsiteY52" fmla="*/ 1726135 h 4298398"/>
                <a:gd name="connsiteX53" fmla="*/ 2919214 w 3516417"/>
                <a:gd name="connsiteY53" fmla="*/ 1538563 h 4298398"/>
                <a:gd name="connsiteX54" fmla="*/ 2818282 w 3516417"/>
                <a:gd name="connsiteY54" fmla="*/ 1539083 h 4298398"/>
                <a:gd name="connsiteX55" fmla="*/ 2715412 w 3516417"/>
                <a:gd name="connsiteY55" fmla="*/ 1401923 h 4298398"/>
                <a:gd name="connsiteX56" fmla="*/ 2991637 w 3516417"/>
                <a:gd name="connsiteY56" fmla="*/ 980918 h 4298398"/>
                <a:gd name="connsiteX57" fmla="*/ 3082980 w 3516417"/>
                <a:gd name="connsiteY57" fmla="*/ 903490 h 4298398"/>
                <a:gd name="connsiteX58" fmla="*/ 1817632 w 3516417"/>
                <a:gd name="connsiteY58" fmla="*/ 662590 h 4298398"/>
                <a:gd name="connsiteX59" fmla="*/ 2183392 w 3516417"/>
                <a:gd name="connsiteY59" fmla="*/ 1028350 h 4298398"/>
                <a:gd name="connsiteX60" fmla="*/ 1817632 w 3516417"/>
                <a:gd name="connsiteY60" fmla="*/ 1394110 h 4298398"/>
                <a:gd name="connsiteX61" fmla="*/ 1451872 w 3516417"/>
                <a:gd name="connsiteY61" fmla="*/ 1028350 h 4298398"/>
                <a:gd name="connsiteX62" fmla="*/ 1817632 w 3516417"/>
                <a:gd name="connsiteY62" fmla="*/ 662590 h 4298398"/>
                <a:gd name="connsiteX63" fmla="*/ 1866445 w 3516417"/>
                <a:gd name="connsiteY63" fmla="*/ 478 h 4298398"/>
                <a:gd name="connsiteX64" fmla="*/ 2900680 w 3516417"/>
                <a:gd name="connsiteY64" fmla="*/ 473219 h 4298398"/>
                <a:gd name="connsiteX65" fmla="*/ 2839720 w 3516417"/>
                <a:gd name="connsiteY65" fmla="*/ 874539 h 4298398"/>
                <a:gd name="connsiteX66" fmla="*/ 763028 w 3516417"/>
                <a:gd name="connsiteY66" fmla="*/ 1102776 h 4298398"/>
                <a:gd name="connsiteX67" fmla="*/ 730917 w 3516417"/>
                <a:gd name="connsiteY67" fmla="*/ 1290348 h 4298398"/>
                <a:gd name="connsiteX68" fmla="*/ 831849 w 3516417"/>
                <a:gd name="connsiteY68" fmla="*/ 1289828 h 4298398"/>
                <a:gd name="connsiteX69" fmla="*/ 934719 w 3516417"/>
                <a:gd name="connsiteY69" fmla="*/ 1426988 h 4298398"/>
                <a:gd name="connsiteX70" fmla="*/ 658494 w 3516417"/>
                <a:gd name="connsiteY70" fmla="*/ 1847993 h 4298398"/>
                <a:gd name="connsiteX71" fmla="*/ 452119 w 3516417"/>
                <a:gd name="connsiteY71" fmla="*/ 1841643 h 4298398"/>
                <a:gd name="connsiteX72" fmla="*/ 191769 w 3516417"/>
                <a:gd name="connsiteY72" fmla="*/ 1445403 h 4298398"/>
                <a:gd name="connsiteX73" fmla="*/ 215899 w 3516417"/>
                <a:gd name="connsiteY73" fmla="*/ 1293003 h 4298398"/>
                <a:gd name="connsiteX74" fmla="*/ 416532 w 3516417"/>
                <a:gd name="connsiteY74" fmla="*/ 1291969 h 4298398"/>
                <a:gd name="connsiteX75" fmla="*/ 448086 w 3516417"/>
                <a:gd name="connsiteY75" fmla="*/ 1143369 h 4298398"/>
                <a:gd name="connsiteX76" fmla="*/ 1866445 w 3516417"/>
                <a:gd name="connsiteY76" fmla="*/ 478 h 429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516417" h="4298398">
                  <a:moveTo>
                    <a:pt x="266700" y="3150716"/>
                  </a:moveTo>
                  <a:cubicBezTo>
                    <a:pt x="211991" y="3150716"/>
                    <a:pt x="167640" y="3195067"/>
                    <a:pt x="167640" y="3249776"/>
                  </a:cubicBezTo>
                  <a:cubicBezTo>
                    <a:pt x="167640" y="3304485"/>
                    <a:pt x="211991" y="3348836"/>
                    <a:pt x="266700" y="3348836"/>
                  </a:cubicBezTo>
                  <a:cubicBezTo>
                    <a:pt x="321409" y="3348836"/>
                    <a:pt x="365760" y="3304485"/>
                    <a:pt x="365760" y="3249776"/>
                  </a:cubicBezTo>
                  <a:cubicBezTo>
                    <a:pt x="365760" y="3195067"/>
                    <a:pt x="321409" y="3150716"/>
                    <a:pt x="266700" y="3150716"/>
                  </a:cubicBezTo>
                  <a:close/>
                  <a:moveTo>
                    <a:pt x="1115376" y="3006533"/>
                  </a:moveTo>
                  <a:cubicBezTo>
                    <a:pt x="1162684" y="3002406"/>
                    <a:pt x="1217135" y="3014947"/>
                    <a:pt x="1314449" y="3063207"/>
                  </a:cubicBezTo>
                  <a:lnTo>
                    <a:pt x="1781174" y="3239420"/>
                  </a:lnTo>
                  <a:lnTo>
                    <a:pt x="2185987" y="3163220"/>
                  </a:lnTo>
                  <a:cubicBezTo>
                    <a:pt x="2466974" y="3066383"/>
                    <a:pt x="2659856" y="3443415"/>
                    <a:pt x="2300287" y="3515645"/>
                  </a:cubicBezTo>
                  <a:lnTo>
                    <a:pt x="1950243" y="3596607"/>
                  </a:lnTo>
                  <a:cubicBezTo>
                    <a:pt x="1857374" y="3618039"/>
                    <a:pt x="1814511" y="3627564"/>
                    <a:pt x="1743074" y="3618039"/>
                  </a:cubicBezTo>
                  <a:lnTo>
                    <a:pt x="1495424" y="3553745"/>
                  </a:lnTo>
                  <a:cubicBezTo>
                    <a:pt x="1412081" y="3533901"/>
                    <a:pt x="1414462" y="3606926"/>
                    <a:pt x="1514474" y="3641851"/>
                  </a:cubicBezTo>
                  <a:cubicBezTo>
                    <a:pt x="1732756" y="3711701"/>
                    <a:pt x="1874837" y="3717258"/>
                    <a:pt x="2069306" y="3672808"/>
                  </a:cubicBezTo>
                  <a:lnTo>
                    <a:pt x="2486025" y="3575176"/>
                  </a:lnTo>
                  <a:lnTo>
                    <a:pt x="3231355" y="3206083"/>
                  </a:lnTo>
                  <a:cubicBezTo>
                    <a:pt x="3334701" y="3153695"/>
                    <a:pt x="3590448" y="3315620"/>
                    <a:pt x="3284219" y="3506120"/>
                  </a:cubicBezTo>
                  <a:lnTo>
                    <a:pt x="2717481" y="3901408"/>
                  </a:lnTo>
                  <a:lnTo>
                    <a:pt x="2224087" y="4134771"/>
                  </a:lnTo>
                  <a:cubicBezTo>
                    <a:pt x="2028825" y="4226845"/>
                    <a:pt x="1947862" y="4242720"/>
                    <a:pt x="1781175" y="4253832"/>
                  </a:cubicBezTo>
                  <a:lnTo>
                    <a:pt x="1119188" y="4225257"/>
                  </a:lnTo>
                  <a:lnTo>
                    <a:pt x="675107" y="4136675"/>
                  </a:lnTo>
                  <a:lnTo>
                    <a:pt x="662725" y="3207035"/>
                  </a:lnTo>
                  <a:lnTo>
                    <a:pt x="959166" y="3049872"/>
                  </a:lnTo>
                  <a:cubicBezTo>
                    <a:pt x="1027905" y="3031457"/>
                    <a:pt x="1068069" y="3010661"/>
                    <a:pt x="1115376" y="3006533"/>
                  </a:cubicBezTo>
                  <a:close/>
                  <a:moveTo>
                    <a:pt x="88902" y="3005800"/>
                  </a:moveTo>
                  <a:lnTo>
                    <a:pt x="444498" y="3005800"/>
                  </a:lnTo>
                  <a:cubicBezTo>
                    <a:pt x="493597" y="3005800"/>
                    <a:pt x="533400" y="3045603"/>
                    <a:pt x="533400" y="3094702"/>
                  </a:cubicBezTo>
                  <a:lnTo>
                    <a:pt x="533400" y="4209496"/>
                  </a:lnTo>
                  <a:cubicBezTo>
                    <a:pt x="533400" y="4258595"/>
                    <a:pt x="493597" y="4298398"/>
                    <a:pt x="444498" y="4298398"/>
                  </a:cubicBezTo>
                  <a:lnTo>
                    <a:pt x="88902" y="4298398"/>
                  </a:lnTo>
                  <a:cubicBezTo>
                    <a:pt x="39803" y="4298398"/>
                    <a:pt x="0" y="4258595"/>
                    <a:pt x="0" y="4209496"/>
                  </a:cubicBezTo>
                  <a:lnTo>
                    <a:pt x="0" y="3094702"/>
                  </a:lnTo>
                  <a:cubicBezTo>
                    <a:pt x="0" y="3045603"/>
                    <a:pt x="39803" y="3005800"/>
                    <a:pt x="88902" y="3005800"/>
                  </a:cubicBezTo>
                  <a:close/>
                  <a:moveTo>
                    <a:pt x="2070100" y="1410619"/>
                  </a:moveTo>
                  <a:cubicBezTo>
                    <a:pt x="2263775" y="1437078"/>
                    <a:pt x="2359025" y="1527036"/>
                    <a:pt x="2365375" y="1642395"/>
                  </a:cubicBezTo>
                  <a:cubicBezTo>
                    <a:pt x="2366221" y="1723675"/>
                    <a:pt x="2367068" y="1804956"/>
                    <a:pt x="2367914" y="1886236"/>
                  </a:cubicBezTo>
                  <a:cubicBezTo>
                    <a:pt x="2343572" y="2051761"/>
                    <a:pt x="2331931" y="2106160"/>
                    <a:pt x="2171064" y="2116110"/>
                  </a:cubicBezTo>
                  <a:cubicBezTo>
                    <a:pt x="1930611" y="2139393"/>
                    <a:pt x="1690157" y="2130927"/>
                    <a:pt x="1440179" y="2122460"/>
                  </a:cubicBezTo>
                  <a:cubicBezTo>
                    <a:pt x="1296246" y="2112510"/>
                    <a:pt x="1234862" y="1988261"/>
                    <a:pt x="1275079" y="1613186"/>
                  </a:cubicBezTo>
                  <a:cubicBezTo>
                    <a:pt x="1299844" y="1508622"/>
                    <a:pt x="1416685" y="1410409"/>
                    <a:pt x="1581150" y="1423320"/>
                  </a:cubicBezTo>
                  <a:cubicBezTo>
                    <a:pt x="1794933" y="1555611"/>
                    <a:pt x="1929342" y="1510103"/>
                    <a:pt x="2070100" y="1410619"/>
                  </a:cubicBezTo>
                  <a:close/>
                  <a:moveTo>
                    <a:pt x="3082980" y="903490"/>
                  </a:moveTo>
                  <a:cubicBezTo>
                    <a:pt x="3128145" y="897310"/>
                    <a:pt x="3164939" y="942289"/>
                    <a:pt x="3198012" y="987268"/>
                  </a:cubicBezTo>
                  <a:lnTo>
                    <a:pt x="3458362" y="1383508"/>
                  </a:lnTo>
                  <a:cubicBezTo>
                    <a:pt x="3558269" y="1492516"/>
                    <a:pt x="3515300" y="1538025"/>
                    <a:pt x="3434232" y="1535908"/>
                  </a:cubicBezTo>
                  <a:lnTo>
                    <a:pt x="3233599" y="1536942"/>
                  </a:lnTo>
                  <a:lnTo>
                    <a:pt x="3202045" y="1685542"/>
                  </a:lnTo>
                  <a:cubicBezTo>
                    <a:pt x="2984280" y="2559523"/>
                    <a:pt x="2355354" y="2842233"/>
                    <a:pt x="1783686" y="2828433"/>
                  </a:cubicBezTo>
                  <a:cubicBezTo>
                    <a:pt x="1312901" y="2817069"/>
                    <a:pt x="880949" y="2604612"/>
                    <a:pt x="749451" y="2355692"/>
                  </a:cubicBezTo>
                  <a:cubicBezTo>
                    <a:pt x="655471" y="2206679"/>
                    <a:pt x="698651" y="2080525"/>
                    <a:pt x="810411" y="1954372"/>
                  </a:cubicBezTo>
                  <a:cubicBezTo>
                    <a:pt x="1225542" y="2802097"/>
                    <a:pt x="2625171" y="2732297"/>
                    <a:pt x="2887103" y="1726135"/>
                  </a:cubicBezTo>
                  <a:lnTo>
                    <a:pt x="2919214" y="1538563"/>
                  </a:lnTo>
                  <a:lnTo>
                    <a:pt x="2818282" y="1539083"/>
                  </a:lnTo>
                  <a:cubicBezTo>
                    <a:pt x="2643234" y="1548396"/>
                    <a:pt x="2661860" y="1487860"/>
                    <a:pt x="2715412" y="1401923"/>
                  </a:cubicBezTo>
                  <a:lnTo>
                    <a:pt x="2991637" y="980918"/>
                  </a:lnTo>
                  <a:cubicBezTo>
                    <a:pt x="3025768" y="929324"/>
                    <a:pt x="3055881" y="907199"/>
                    <a:pt x="3082980" y="903490"/>
                  </a:cubicBezTo>
                  <a:close/>
                  <a:moveTo>
                    <a:pt x="1817632" y="662590"/>
                  </a:moveTo>
                  <a:cubicBezTo>
                    <a:pt x="2019636" y="662590"/>
                    <a:pt x="2183392" y="826346"/>
                    <a:pt x="2183392" y="1028350"/>
                  </a:cubicBezTo>
                  <a:cubicBezTo>
                    <a:pt x="2183392" y="1230354"/>
                    <a:pt x="2019636" y="1394110"/>
                    <a:pt x="1817632" y="1394110"/>
                  </a:cubicBezTo>
                  <a:cubicBezTo>
                    <a:pt x="1615628" y="1394110"/>
                    <a:pt x="1451872" y="1230354"/>
                    <a:pt x="1451872" y="1028350"/>
                  </a:cubicBezTo>
                  <a:cubicBezTo>
                    <a:pt x="1451872" y="826346"/>
                    <a:pt x="1615628" y="662590"/>
                    <a:pt x="1817632" y="662590"/>
                  </a:cubicBezTo>
                  <a:close/>
                  <a:moveTo>
                    <a:pt x="1866445" y="478"/>
                  </a:moveTo>
                  <a:cubicBezTo>
                    <a:pt x="2337230" y="11842"/>
                    <a:pt x="2769182" y="224299"/>
                    <a:pt x="2900680" y="473219"/>
                  </a:cubicBezTo>
                  <a:cubicBezTo>
                    <a:pt x="2994660" y="622232"/>
                    <a:pt x="2951480" y="748386"/>
                    <a:pt x="2839720" y="874539"/>
                  </a:cubicBezTo>
                  <a:cubicBezTo>
                    <a:pt x="2424589" y="26814"/>
                    <a:pt x="1024960" y="96614"/>
                    <a:pt x="763028" y="1102776"/>
                  </a:cubicBezTo>
                  <a:lnTo>
                    <a:pt x="730917" y="1290348"/>
                  </a:lnTo>
                  <a:lnTo>
                    <a:pt x="831849" y="1289828"/>
                  </a:lnTo>
                  <a:cubicBezTo>
                    <a:pt x="1006897" y="1280515"/>
                    <a:pt x="988271" y="1341051"/>
                    <a:pt x="934719" y="1426988"/>
                  </a:cubicBezTo>
                  <a:lnTo>
                    <a:pt x="658494" y="1847993"/>
                  </a:lnTo>
                  <a:cubicBezTo>
                    <a:pt x="567477" y="1985576"/>
                    <a:pt x="505036" y="1913610"/>
                    <a:pt x="452119" y="1841643"/>
                  </a:cubicBezTo>
                  <a:lnTo>
                    <a:pt x="191769" y="1445403"/>
                  </a:lnTo>
                  <a:cubicBezTo>
                    <a:pt x="91862" y="1336395"/>
                    <a:pt x="134831" y="1290886"/>
                    <a:pt x="215899" y="1293003"/>
                  </a:cubicBezTo>
                  <a:lnTo>
                    <a:pt x="416532" y="1291969"/>
                  </a:lnTo>
                  <a:lnTo>
                    <a:pt x="448086" y="1143369"/>
                  </a:lnTo>
                  <a:cubicBezTo>
                    <a:pt x="665851" y="269388"/>
                    <a:pt x="1294777" y="-13322"/>
                    <a:pt x="1866445" y="478"/>
                  </a:cubicBezTo>
                  <a:close/>
                </a:path>
              </a:pathLst>
            </a:custGeom>
            <a:solidFill>
              <a:srgbClr val="7BB90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75" name="Graphic 74" descr="Database">
              <a:extLst>
                <a:ext uri="{FF2B5EF4-FFF2-40B4-BE49-F238E27FC236}">
                  <a16:creationId xmlns="" xmlns:a16="http://schemas.microsoft.com/office/drawing/2014/main" id="{3056388F-6C9C-42C1-9CBE-6899C4A67B0F}"/>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 xmlns:asvg="http://schemas.microsoft.com/office/drawing/2016/SVG/main" r:embed="rId22"/>
                </a:ext>
              </a:extLst>
            </a:blip>
            <a:stretch>
              <a:fillRect/>
            </a:stretch>
          </p:blipFill>
          <p:spPr>
            <a:xfrm>
              <a:off x="1571434" y="3986314"/>
              <a:ext cx="523604" cy="523604"/>
            </a:xfrm>
            <a:prstGeom prst="rect">
              <a:avLst/>
            </a:prstGeom>
          </p:spPr>
        </p:pic>
        <p:pic>
          <p:nvPicPr>
            <p:cNvPr id="88" name="Graphic 87" descr="Earth globe Africa and Europe">
              <a:extLst>
                <a:ext uri="{FF2B5EF4-FFF2-40B4-BE49-F238E27FC236}">
                  <a16:creationId xmlns="" xmlns:a16="http://schemas.microsoft.com/office/drawing/2014/main" id="{36E40A14-8FC0-4EFB-BDC1-47AF64EEFA83}"/>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1844027" y="4276733"/>
              <a:ext cx="463821" cy="463821"/>
            </a:xfrm>
            <a:prstGeom prst="rect">
              <a:avLst/>
            </a:prstGeom>
          </p:spPr>
        </p:pic>
        <p:pic>
          <p:nvPicPr>
            <p:cNvPr id="90" name="Graphic 89" descr="Group of women">
              <a:extLst>
                <a:ext uri="{FF2B5EF4-FFF2-40B4-BE49-F238E27FC236}">
                  <a16:creationId xmlns="" xmlns:a16="http://schemas.microsoft.com/office/drawing/2014/main" id="{BED0A65C-08D1-44F4-929C-EE9265D1DAC5}"/>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tretch>
              <a:fillRect/>
            </a:stretch>
          </p:blipFill>
          <p:spPr>
            <a:xfrm>
              <a:off x="3776913" y="4077417"/>
              <a:ext cx="587313" cy="587313"/>
            </a:xfrm>
            <a:prstGeom prst="rect">
              <a:avLst/>
            </a:prstGeom>
          </p:spPr>
        </p:pic>
        <p:pic>
          <p:nvPicPr>
            <p:cNvPr id="92" name="Graphic 91" descr="Mathematics">
              <a:extLst>
                <a:ext uri="{FF2B5EF4-FFF2-40B4-BE49-F238E27FC236}">
                  <a16:creationId xmlns="" xmlns:a16="http://schemas.microsoft.com/office/drawing/2014/main" id="{D62C3B0F-27C7-4661-B9A6-EBCAE5DECB8B}"/>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 xmlns:asvg="http://schemas.microsoft.com/office/drawing/2016/SVG/main" r:embed="rId28"/>
                </a:ext>
              </a:extLst>
            </a:blip>
            <a:stretch>
              <a:fillRect/>
            </a:stretch>
          </p:blipFill>
          <p:spPr>
            <a:xfrm>
              <a:off x="7941047" y="4070531"/>
              <a:ext cx="603296" cy="603296"/>
            </a:xfrm>
            <a:prstGeom prst="rect">
              <a:avLst/>
            </a:prstGeom>
          </p:spPr>
        </p:pic>
      </p:grpSp>
    </p:spTree>
    <p:extLst>
      <p:ext uri="{BB962C8B-B14F-4D97-AF65-F5344CB8AC3E}">
        <p14:creationId xmlns:p14="http://schemas.microsoft.com/office/powerpoint/2010/main" val="3680136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C7F9BCC5-F21D-4EF8-AF2E-FD7A607CFA66}"/>
              </a:ext>
            </a:extLst>
          </p:cNvPr>
          <p:cNvGrpSpPr/>
          <p:nvPr/>
        </p:nvGrpSpPr>
        <p:grpSpPr>
          <a:xfrm>
            <a:off x="990287" y="0"/>
            <a:ext cx="0" cy="6856720"/>
            <a:chOff x="990288" y="-945577"/>
            <a:chExt cx="0" cy="7803488"/>
          </a:xfrm>
        </p:grpSpPr>
        <p:cxnSp>
          <p:nvCxnSpPr>
            <p:cNvPr id="5" name="Straight Connector 4">
              <a:extLst>
                <a:ext uri="{FF2B5EF4-FFF2-40B4-BE49-F238E27FC236}">
                  <a16:creationId xmlns="" xmlns:a16="http://schemas.microsoft.com/office/drawing/2014/main" id="{BEDBE291-0861-47E8-9C3D-E98B675F4132}"/>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 name="Straight Connector 5">
              <a:extLst>
                <a:ext uri="{FF2B5EF4-FFF2-40B4-BE49-F238E27FC236}">
                  <a16:creationId xmlns="" xmlns:a16="http://schemas.microsoft.com/office/drawing/2014/main" id="{42C801B9-1FDF-4972-9007-3BBE05876BAD}"/>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 xmlns:a16="http://schemas.microsoft.com/office/drawing/2014/main" id="{064FFEAA-8071-4BE4-A0FD-E57F11BC4650}"/>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 xmlns:a16="http://schemas.microsoft.com/office/drawing/2014/main" id="{C8E40D12-CE10-4315-8B8B-63393E454101}"/>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 xmlns:a16="http://schemas.microsoft.com/office/drawing/2014/main" id="{287DBC34-7CFE-4BA9-9D04-02C3F0EAD4F6}"/>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 xmlns:a16="http://schemas.microsoft.com/office/drawing/2014/main" id="{811CDE10-BC5A-4F03-B63F-6D3AD2C060D3}"/>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 xmlns:a16="http://schemas.microsoft.com/office/drawing/2014/main" id="{0FC693BD-4FB0-467F-B4A3-459DF97CAE77}"/>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12" name="Straight Connector 11">
              <a:extLst>
                <a:ext uri="{FF2B5EF4-FFF2-40B4-BE49-F238E27FC236}">
                  <a16:creationId xmlns="" xmlns:a16="http://schemas.microsoft.com/office/drawing/2014/main" id="{7918A854-9ECE-4861-A47E-70A5C98EDC9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13" name="Group 12">
            <a:extLst>
              <a:ext uri="{FF2B5EF4-FFF2-40B4-BE49-F238E27FC236}">
                <a16:creationId xmlns="" xmlns:a16="http://schemas.microsoft.com/office/drawing/2014/main" id="{CBD2F1BA-625B-4DD1-A422-7C0D4FE8D811}"/>
              </a:ext>
            </a:extLst>
          </p:cNvPr>
          <p:cNvGrpSpPr/>
          <p:nvPr/>
        </p:nvGrpSpPr>
        <p:grpSpPr>
          <a:xfrm>
            <a:off x="228154" y="3809264"/>
            <a:ext cx="581067" cy="581067"/>
            <a:chOff x="228155" y="3835457"/>
            <a:chExt cx="581067" cy="581067"/>
          </a:xfrm>
        </p:grpSpPr>
        <p:pic>
          <p:nvPicPr>
            <p:cNvPr id="14" name="Graphic 13" descr="Database">
              <a:extLst>
                <a:ext uri="{FF2B5EF4-FFF2-40B4-BE49-F238E27FC236}">
                  <a16:creationId xmlns="" xmlns:a16="http://schemas.microsoft.com/office/drawing/2014/main" id="{F60230CB-A445-42C9-8526-66539668C79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28155" y="3835457"/>
              <a:ext cx="581067" cy="581067"/>
            </a:xfrm>
            <a:prstGeom prst="rect">
              <a:avLst/>
            </a:prstGeom>
          </p:spPr>
        </p:pic>
        <p:grpSp>
          <p:nvGrpSpPr>
            <p:cNvPr id="15" name="Group 14">
              <a:extLst>
                <a:ext uri="{FF2B5EF4-FFF2-40B4-BE49-F238E27FC236}">
                  <a16:creationId xmlns="" xmlns:a16="http://schemas.microsoft.com/office/drawing/2014/main" id="{AAD85851-8A3A-4283-A95B-8FE306DAA37D}"/>
                </a:ext>
              </a:extLst>
            </p:cNvPr>
            <p:cNvGrpSpPr/>
            <p:nvPr/>
          </p:nvGrpSpPr>
          <p:grpSpPr>
            <a:xfrm>
              <a:off x="387352" y="4145403"/>
              <a:ext cx="262672" cy="261274"/>
              <a:chOff x="9239162" y="2109705"/>
              <a:chExt cx="262672" cy="261274"/>
            </a:xfrm>
          </p:grpSpPr>
          <p:sp>
            <p:nvSpPr>
              <p:cNvPr id="16" name="Oval 15">
                <a:extLst>
                  <a:ext uri="{FF2B5EF4-FFF2-40B4-BE49-F238E27FC236}">
                    <a16:creationId xmlns="" xmlns:a16="http://schemas.microsoft.com/office/drawing/2014/main" id="{AFFA187D-76C8-42D4-A745-2F3F00583A3D}"/>
                  </a:ext>
                </a:extLst>
              </p:cNvPr>
              <p:cNvSpPr/>
              <p:nvPr/>
            </p:nvSpPr>
            <p:spPr>
              <a:xfrm>
                <a:off x="9239162" y="2109705"/>
                <a:ext cx="262672" cy="261274"/>
              </a:xfrm>
              <a:prstGeom prst="ellipse">
                <a:avLst/>
              </a:prstGeom>
              <a:solidFill>
                <a:schemeClr val="bg1"/>
              </a:solidFill>
              <a:ln>
                <a:solidFill>
                  <a:schemeClr val="accent5"/>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17" name="Graphic 16" descr="Checkmark">
                <a:extLst>
                  <a:ext uri="{FF2B5EF4-FFF2-40B4-BE49-F238E27FC236}">
                    <a16:creationId xmlns="" xmlns:a16="http://schemas.microsoft.com/office/drawing/2014/main" id="{E6E643FD-46B5-4DEE-9330-59A498B71DB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264298" y="2164171"/>
                <a:ext cx="198879" cy="198879"/>
              </a:xfrm>
              <a:prstGeom prst="rect">
                <a:avLst/>
              </a:prstGeom>
            </p:spPr>
          </p:pic>
        </p:grpSp>
      </p:grpSp>
      <p:grpSp>
        <p:nvGrpSpPr>
          <p:cNvPr id="18" name="Group 17">
            <a:extLst>
              <a:ext uri="{FF2B5EF4-FFF2-40B4-BE49-F238E27FC236}">
                <a16:creationId xmlns="" xmlns:a16="http://schemas.microsoft.com/office/drawing/2014/main" id="{B9BB3194-8AFF-4044-BD26-4B8BD44D9607}"/>
              </a:ext>
            </a:extLst>
          </p:cNvPr>
          <p:cNvGrpSpPr/>
          <p:nvPr/>
        </p:nvGrpSpPr>
        <p:grpSpPr>
          <a:xfrm>
            <a:off x="158038" y="1564713"/>
            <a:ext cx="707777" cy="517585"/>
            <a:chOff x="28011" y="3552556"/>
            <a:chExt cx="938553" cy="686347"/>
          </a:xfrm>
          <a:solidFill>
            <a:srgbClr val="002060"/>
          </a:solidFill>
        </p:grpSpPr>
        <p:pic>
          <p:nvPicPr>
            <p:cNvPr id="19" name="Graphic 18" descr="Database">
              <a:extLst>
                <a:ext uri="{FF2B5EF4-FFF2-40B4-BE49-F238E27FC236}">
                  <a16:creationId xmlns="" xmlns:a16="http://schemas.microsoft.com/office/drawing/2014/main" id="{99AEB3DB-0894-4762-A272-2F32BD42BBB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49045" y="3552556"/>
              <a:ext cx="417519" cy="417519"/>
            </a:xfrm>
            <a:prstGeom prst="rect">
              <a:avLst/>
            </a:prstGeom>
          </p:spPr>
        </p:pic>
        <p:pic>
          <p:nvPicPr>
            <p:cNvPr id="20" name="Graphic 19" descr="Database">
              <a:extLst>
                <a:ext uri="{FF2B5EF4-FFF2-40B4-BE49-F238E27FC236}">
                  <a16:creationId xmlns="" xmlns:a16="http://schemas.microsoft.com/office/drawing/2014/main" id="{EF4E7B84-2D18-4136-B115-BBCE7353BED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011" y="3552556"/>
              <a:ext cx="417519" cy="417519"/>
            </a:xfrm>
            <a:prstGeom prst="rect">
              <a:avLst/>
            </a:prstGeom>
          </p:spPr>
        </p:pic>
        <p:pic>
          <p:nvPicPr>
            <p:cNvPr id="21" name="Graphic 20" descr="Database">
              <a:extLst>
                <a:ext uri="{FF2B5EF4-FFF2-40B4-BE49-F238E27FC236}">
                  <a16:creationId xmlns="" xmlns:a16="http://schemas.microsoft.com/office/drawing/2014/main" id="{2D764C1F-DA5F-4940-88E0-5FCA3B46F79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8528" y="3755310"/>
              <a:ext cx="417519" cy="417519"/>
            </a:xfrm>
            <a:prstGeom prst="rect">
              <a:avLst/>
            </a:prstGeom>
          </p:spPr>
        </p:pic>
        <p:cxnSp>
          <p:nvCxnSpPr>
            <p:cNvPr id="22" name="Straight Connector 21">
              <a:extLst>
                <a:ext uri="{FF2B5EF4-FFF2-40B4-BE49-F238E27FC236}">
                  <a16:creationId xmlns="" xmlns:a16="http://schemas.microsoft.com/office/drawing/2014/main" id="{034CAF54-BC43-445F-81AA-3CB2AC449D29}"/>
                </a:ext>
              </a:extLst>
            </p:cNvPr>
            <p:cNvCxnSpPr>
              <a:cxnSpLocks/>
            </p:cNvCxnSpPr>
            <p:nvPr/>
          </p:nvCxnSpPr>
          <p:spPr>
            <a:xfrm flipH="1">
              <a:off x="236770" y="3918319"/>
              <a:ext cx="1" cy="27745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8F9811C9-DA56-4B08-B608-2597821EA94A}"/>
                </a:ext>
              </a:extLst>
            </p:cNvPr>
            <p:cNvCxnSpPr>
              <a:cxnSpLocks/>
            </p:cNvCxnSpPr>
            <p:nvPr/>
          </p:nvCxnSpPr>
          <p:spPr>
            <a:xfrm flipH="1">
              <a:off x="752472" y="3921251"/>
              <a:ext cx="1" cy="277456"/>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CD4EFA29-713C-48F6-BDD9-479EDA34CF8F}"/>
                </a:ext>
              </a:extLst>
            </p:cNvPr>
            <p:cNvCxnSpPr>
              <a:cxnSpLocks/>
            </p:cNvCxnSpPr>
            <p:nvPr/>
          </p:nvCxnSpPr>
          <p:spPr>
            <a:xfrm flipH="1">
              <a:off x="236770" y="4195775"/>
              <a:ext cx="511691" cy="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E058E455-C848-44A9-98D9-0AEACE8F5E3B}"/>
                </a:ext>
              </a:extLst>
            </p:cNvPr>
            <p:cNvCxnSpPr>
              <a:cxnSpLocks/>
            </p:cNvCxnSpPr>
            <p:nvPr/>
          </p:nvCxnSpPr>
          <p:spPr>
            <a:xfrm flipH="1">
              <a:off x="492592" y="4054997"/>
              <a:ext cx="1" cy="137160"/>
            </a:xfrm>
            <a:prstGeom prst="line">
              <a:avLst/>
            </a:prstGeom>
            <a:grpFill/>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 xmlns:a16="http://schemas.microsoft.com/office/drawing/2014/main" id="{FE4E90BA-6AFA-41FE-A426-02D55A95FE67}"/>
                </a:ext>
              </a:extLst>
            </p:cNvPr>
            <p:cNvSpPr/>
            <p:nvPr/>
          </p:nvSpPr>
          <p:spPr>
            <a:xfrm>
              <a:off x="457192" y="4161265"/>
              <a:ext cx="77638" cy="77638"/>
            </a:xfrm>
            <a:prstGeom prst="ellipse">
              <a:avLst/>
            </a:prstGeom>
            <a:solidFill>
              <a:schemeClr val="bg1"/>
            </a:solidFill>
            <a:ln w="19050">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pic>
        <p:nvPicPr>
          <p:cNvPr id="27" name="Picture 26">
            <a:extLst>
              <a:ext uri="{FF2B5EF4-FFF2-40B4-BE49-F238E27FC236}">
                <a16:creationId xmlns="" xmlns:a16="http://schemas.microsoft.com/office/drawing/2014/main" id="{226163CA-BCCD-4DAB-AA59-6708174436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124" y="167203"/>
            <a:ext cx="770523" cy="532744"/>
          </a:xfrm>
          <a:prstGeom prst="rect">
            <a:avLst/>
          </a:prstGeom>
        </p:spPr>
      </p:pic>
      <p:pic>
        <p:nvPicPr>
          <p:cNvPr id="28" name="Picture 27">
            <a:extLst>
              <a:ext uri="{FF2B5EF4-FFF2-40B4-BE49-F238E27FC236}">
                <a16:creationId xmlns="" xmlns:a16="http://schemas.microsoft.com/office/drawing/2014/main" id="{02BFCC8A-41F3-430C-ABAD-2E35485EAFB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432" y="1015030"/>
            <a:ext cx="682938" cy="342203"/>
          </a:xfrm>
          <a:prstGeom prst="rect">
            <a:avLst/>
          </a:prstGeom>
        </p:spPr>
      </p:pic>
      <p:pic>
        <p:nvPicPr>
          <p:cNvPr id="29" name="Picture 28">
            <a:extLst>
              <a:ext uri="{FF2B5EF4-FFF2-40B4-BE49-F238E27FC236}">
                <a16:creationId xmlns="" xmlns:a16="http://schemas.microsoft.com/office/drawing/2014/main" id="{75FA1B91-0074-4DED-8429-179DFA4A650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3862" y="2365971"/>
            <a:ext cx="640080" cy="430198"/>
          </a:xfrm>
          <a:prstGeom prst="rect">
            <a:avLst/>
          </a:prstGeom>
        </p:spPr>
      </p:pic>
      <p:grpSp>
        <p:nvGrpSpPr>
          <p:cNvPr id="30" name="Group 29">
            <a:extLst>
              <a:ext uri="{FF2B5EF4-FFF2-40B4-BE49-F238E27FC236}">
                <a16:creationId xmlns="" xmlns:a16="http://schemas.microsoft.com/office/drawing/2014/main" id="{A3778951-D862-4061-B6CE-E845E87B1E22}"/>
              </a:ext>
            </a:extLst>
          </p:cNvPr>
          <p:cNvGrpSpPr/>
          <p:nvPr/>
        </p:nvGrpSpPr>
        <p:grpSpPr>
          <a:xfrm>
            <a:off x="212457" y="4651448"/>
            <a:ext cx="612460" cy="612460"/>
            <a:chOff x="212458" y="5186581"/>
            <a:chExt cx="612460" cy="612460"/>
          </a:xfrm>
        </p:grpSpPr>
        <p:pic>
          <p:nvPicPr>
            <p:cNvPr id="31" name="Graphic 30" descr="Database">
              <a:extLst>
                <a:ext uri="{FF2B5EF4-FFF2-40B4-BE49-F238E27FC236}">
                  <a16:creationId xmlns="" xmlns:a16="http://schemas.microsoft.com/office/drawing/2014/main" id="{30BC5135-E3F5-4C95-B05F-3E5EFEB0A96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212458" y="5186581"/>
              <a:ext cx="612460" cy="612460"/>
            </a:xfrm>
            <a:prstGeom prst="rect">
              <a:avLst/>
            </a:prstGeom>
          </p:spPr>
        </p:pic>
        <p:grpSp>
          <p:nvGrpSpPr>
            <p:cNvPr id="32" name="Group 31">
              <a:extLst>
                <a:ext uri="{FF2B5EF4-FFF2-40B4-BE49-F238E27FC236}">
                  <a16:creationId xmlns="" xmlns:a16="http://schemas.microsoft.com/office/drawing/2014/main" id="{C0B5012E-3816-4524-A594-5DF586FC8CCA}"/>
                </a:ext>
              </a:extLst>
            </p:cNvPr>
            <p:cNvGrpSpPr/>
            <p:nvPr/>
          </p:nvGrpSpPr>
          <p:grpSpPr>
            <a:xfrm>
              <a:off x="381528" y="5517453"/>
              <a:ext cx="274320" cy="274320"/>
              <a:chOff x="10125216" y="2143443"/>
              <a:chExt cx="274320" cy="274320"/>
            </a:xfrm>
          </p:grpSpPr>
          <p:sp>
            <p:nvSpPr>
              <p:cNvPr id="33" name="Oval 32">
                <a:extLst>
                  <a:ext uri="{FF2B5EF4-FFF2-40B4-BE49-F238E27FC236}">
                    <a16:creationId xmlns="" xmlns:a16="http://schemas.microsoft.com/office/drawing/2014/main" id="{EF5032C2-6BF3-4DF2-B4B5-990AC7E93F85}"/>
                  </a:ext>
                </a:extLst>
              </p:cNvPr>
              <p:cNvSpPr/>
              <p:nvPr/>
            </p:nvSpPr>
            <p:spPr>
              <a:xfrm>
                <a:off x="10125216" y="2143443"/>
                <a:ext cx="274320" cy="274320"/>
              </a:xfrm>
              <a:prstGeom prst="ellipse">
                <a:avLst/>
              </a:prstGeom>
              <a:solidFill>
                <a:schemeClr val="bg1"/>
              </a:solidFill>
              <a:ln>
                <a:solidFill>
                  <a:schemeClr val="accent4"/>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4" name="Graphic 1040" descr="Lock">
                <a:extLst>
                  <a:ext uri="{FF2B5EF4-FFF2-40B4-BE49-F238E27FC236}">
                    <a16:creationId xmlns="" xmlns:a16="http://schemas.microsoft.com/office/drawing/2014/main" id="{5E3B6BFC-F5D5-4307-82D5-E6F2816A53A5}"/>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accent4"/>
              </a:solidFill>
              <a:ln w="1885" cap="flat">
                <a:solidFill>
                  <a:schemeClr val="accent4"/>
                </a:solidFill>
                <a:prstDash val="solid"/>
                <a:miter/>
              </a:ln>
            </p:spPr>
            <p:txBody>
              <a:bodyPr rtlCol="0" anchor="ctr"/>
              <a:lstStyle/>
              <a:p>
                <a:endParaRPr lang="en-US" dirty="0"/>
              </a:p>
            </p:txBody>
          </p:sp>
        </p:grpSp>
      </p:grpSp>
      <p:pic>
        <p:nvPicPr>
          <p:cNvPr id="35" name="Graphic 34" descr="Server">
            <a:extLst>
              <a:ext uri="{FF2B5EF4-FFF2-40B4-BE49-F238E27FC236}">
                <a16:creationId xmlns="" xmlns:a16="http://schemas.microsoft.com/office/drawing/2014/main" id="{A2FD1C44-B718-4D7B-BB9F-2462449E01F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293867" y="3123993"/>
            <a:ext cx="470090" cy="470090"/>
          </a:xfrm>
          <a:prstGeom prst="rect">
            <a:avLst/>
          </a:prstGeom>
        </p:spPr>
      </p:pic>
      <p:pic>
        <p:nvPicPr>
          <p:cNvPr id="36" name="Graphic 35" descr="Puzzle pieces">
            <a:extLst>
              <a:ext uri="{FF2B5EF4-FFF2-40B4-BE49-F238E27FC236}">
                <a16:creationId xmlns="" xmlns:a16="http://schemas.microsoft.com/office/drawing/2014/main" id="{9AC85C66-9AD4-446C-86E5-0CCD5EEF14CF}"/>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241894" y="5491575"/>
            <a:ext cx="553586" cy="553586"/>
          </a:xfrm>
          <a:prstGeom prst="rect">
            <a:avLst/>
          </a:prstGeom>
        </p:spPr>
      </p:pic>
      <p:sp>
        <p:nvSpPr>
          <p:cNvPr id="37" name="Rectangle 7">
            <a:extLst>
              <a:ext uri="{FF2B5EF4-FFF2-40B4-BE49-F238E27FC236}">
                <a16:creationId xmlns="" xmlns:a16="http://schemas.microsoft.com/office/drawing/2014/main" id="{40F72BEB-B5DA-4501-919F-F82D8C052D7E}"/>
              </a:ext>
            </a:extLst>
          </p:cNvPr>
          <p:cNvSpPr/>
          <p:nvPr/>
        </p:nvSpPr>
        <p:spPr>
          <a:xfrm>
            <a:off x="293867" y="6240271"/>
            <a:ext cx="407473" cy="407473"/>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1" name="TextBox 100">
            <a:extLst>
              <a:ext uri="{FF2B5EF4-FFF2-40B4-BE49-F238E27FC236}">
                <a16:creationId xmlns="" xmlns:a16="http://schemas.microsoft.com/office/drawing/2014/main" id="{D822ABEA-1EDA-4D12-B450-995FB4441469}"/>
              </a:ext>
            </a:extLst>
          </p:cNvPr>
          <p:cNvSpPr txBox="1"/>
          <p:nvPr/>
        </p:nvSpPr>
        <p:spPr>
          <a:xfrm>
            <a:off x="1147207" y="92841"/>
            <a:ext cx="10921669" cy="646331"/>
          </a:xfrm>
          <a:prstGeom prst="rect">
            <a:avLst/>
          </a:prstGeom>
          <a:noFill/>
        </p:spPr>
        <p:txBody>
          <a:bodyPr wrap="square" rtlCol="0">
            <a:spAutoFit/>
          </a:bodyPr>
          <a:lstStyle/>
          <a:p>
            <a:r>
              <a:rPr lang="en-GB" b="1" dirty="0">
                <a:solidFill>
                  <a:srgbClr val="0070C0"/>
                </a:solidFill>
                <a:latin typeface="Arial" panose="020B0604020202020204" pitchFamily="34" charset="0"/>
                <a:cs typeface="Arial" panose="020B0604020202020204" pitchFamily="34" charset="0"/>
              </a:rPr>
              <a:t>D</a:t>
            </a:r>
            <a:r>
              <a:rPr lang="mn-MN" b="1" dirty="0">
                <a:solidFill>
                  <a:srgbClr val="0070C0"/>
                </a:solidFill>
                <a:latin typeface="Arial" panose="020B0604020202020204" pitchFamily="34" charset="0"/>
                <a:cs typeface="Arial" panose="020B0604020202020204" pitchFamily="34" charset="0"/>
              </a:rPr>
              <a:t>.2. Орон зайн өгөгдөл, мэдээлэл, бүтээгдэхүүн үйлчилгээг цахимаар түгээх, хэрэглүүлэх эрхийн зохицуулалт, нөхцөлийг тодорхойлох  </a:t>
            </a:r>
            <a:endParaRPr lang="en-US" b="1" dirty="0">
              <a:solidFill>
                <a:srgbClr val="0070C0"/>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 xmlns:a16="http://schemas.microsoft.com/office/drawing/2014/main" id="{C9C107B2-A7FA-4B7F-A780-185181E0CDB0}"/>
              </a:ext>
            </a:extLst>
          </p:cNvPr>
          <p:cNvSpPr txBox="1"/>
          <p:nvPr/>
        </p:nvSpPr>
        <p:spPr>
          <a:xfrm>
            <a:off x="3604149" y="1015595"/>
            <a:ext cx="8258461" cy="2133405"/>
          </a:xfrm>
          <a:prstGeom prst="rect">
            <a:avLst/>
          </a:prstGeom>
          <a:noFill/>
        </p:spPr>
        <p:txBody>
          <a:bodyPr wrap="square">
            <a:spAutoFit/>
          </a:bodyPr>
          <a:lstStyle/>
          <a:p>
            <a:pPr indent="431800" algn="just">
              <a:lnSpc>
                <a:spcPct val="120000"/>
              </a:lnSpc>
              <a:spcBef>
                <a:spcPts val="1200"/>
              </a:spcBef>
            </a:pPr>
            <a:r>
              <a:rPr lang="mn-MN" sz="1600" dirty="0">
                <a:effectLst/>
                <a:latin typeface="Arial" panose="020B0604020202020204" pitchFamily="34" charset="0"/>
                <a:ea typeface="Times New Roman" panose="02020603050405020304" pitchFamily="18" charset="0"/>
                <a:cs typeface="Times New Roman" panose="02020603050405020304" pitchFamily="18" charset="0"/>
              </a:rPr>
              <a:t>Тус ажлын даалгаврын хүрээнд орон зайн өгөгдөл мэдээллийн лицензийн асуудал, олон улсын судалгаа, Монгол улсад орон зайн өгөгдлийг цахимаар түгээх хууль эрхзүй, бодлого, техник технологийн орчин бүрдсэн эсэх, </a:t>
            </a:r>
            <a:r>
              <a:rPr lang="mn-MN" sz="1600" dirty="0" err="1">
                <a:effectLst/>
                <a:latin typeface="Arial" panose="020B0604020202020204" pitchFamily="34" charset="0"/>
                <a:ea typeface="Times New Roman" panose="02020603050405020304" pitchFamily="18" charset="0"/>
                <a:cs typeface="Times New Roman" panose="02020603050405020304" pitchFamily="18" charset="0"/>
              </a:rPr>
              <a:t>геопорталаар</a:t>
            </a:r>
            <a:r>
              <a:rPr lang="mn-MN" sz="1600" dirty="0">
                <a:effectLst/>
                <a:latin typeface="Arial" panose="020B0604020202020204" pitchFamily="34" charset="0"/>
                <a:ea typeface="Times New Roman" panose="02020603050405020304" pitchFamily="18" charset="0"/>
                <a:cs typeface="Times New Roman" panose="02020603050405020304" pitchFamily="18" charset="0"/>
              </a:rPr>
              <a:t> үзүүлэх үйлчилгээ нь ямар төрлийн үйлчилгээ байх, цахимаар түгээх орон зайн өгөгдлүүдийн үйлчилгээний хураамжийг хэрхэн тооцох зэргийг тодорхойлсон ерөнхий хэсэг болон </a:t>
            </a:r>
            <a:r>
              <a:rPr lang="mn-MN" sz="1600" b="1" dirty="0">
                <a:effectLst/>
                <a:latin typeface="Arial" panose="020B0604020202020204" pitchFamily="34" charset="0"/>
                <a:ea typeface="Times New Roman" panose="02020603050405020304" pitchFamily="18" charset="0"/>
                <a:cs typeface="Times New Roman" panose="02020603050405020304" pitchFamily="18" charset="0"/>
              </a:rPr>
              <a:t>журам</a:t>
            </a:r>
            <a:r>
              <a:rPr lang="mn-MN" sz="1600" dirty="0">
                <a:effectLst/>
                <a:latin typeface="Arial" panose="020B0604020202020204" pitchFamily="34" charset="0"/>
                <a:ea typeface="Times New Roman" panose="02020603050405020304" pitchFamily="18" charset="0"/>
                <a:cs typeface="Times New Roman" panose="02020603050405020304" pitchFamily="18" charset="0"/>
              </a:rPr>
              <a:t>, </a:t>
            </a:r>
            <a:r>
              <a:rPr lang="mn-MN" sz="1600" b="1" dirty="0">
                <a:effectLst/>
                <a:latin typeface="Arial" panose="020B0604020202020204" pitchFamily="34" charset="0"/>
                <a:ea typeface="Times New Roman" panose="02020603050405020304" pitchFamily="18" charset="0"/>
                <a:cs typeface="Times New Roman" panose="02020603050405020304" pitchFamily="18" charset="0"/>
              </a:rPr>
              <a:t>аргачлал</a:t>
            </a:r>
            <a:r>
              <a:rPr lang="mn-MN" sz="1600" dirty="0">
                <a:effectLst/>
                <a:latin typeface="Arial" panose="020B0604020202020204" pitchFamily="34" charset="0"/>
                <a:ea typeface="Times New Roman" panose="02020603050405020304" pitchFamily="18" charset="0"/>
                <a:cs typeface="Times New Roman" panose="02020603050405020304" pitchFamily="18" charset="0"/>
              </a:rPr>
              <a:t> бүхий бичиг баримтын төслийг боловсруулсан. </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 xmlns:a16="http://schemas.microsoft.com/office/drawing/2014/main" id="{C7B1F15A-F32E-4183-8FF9-819BAB570DEC}"/>
              </a:ext>
            </a:extLst>
          </p:cNvPr>
          <p:cNvSpPr txBox="1"/>
          <p:nvPr/>
        </p:nvSpPr>
        <p:spPr>
          <a:xfrm>
            <a:off x="1504963" y="3727934"/>
            <a:ext cx="10163162" cy="2776145"/>
          </a:xfrm>
          <a:prstGeom prst="rect">
            <a:avLst/>
          </a:prstGeom>
          <a:noFill/>
        </p:spPr>
        <p:txBody>
          <a:bodyPr wrap="square">
            <a:spAutoFit/>
          </a:bodyPr>
          <a:lstStyle/>
          <a:p>
            <a:pPr marL="285750" indent="-285750" algn="just">
              <a:lnSpc>
                <a:spcPct val="120000"/>
              </a:lnSpc>
              <a:spcBef>
                <a:spcPts val="1200"/>
              </a:spcBef>
              <a:buFont typeface="Wingdings" panose="05000000000000000000" pitchFamily="2" charset="2"/>
              <a:buChar char="Ø"/>
            </a:pPr>
            <a:r>
              <a:rPr lang="mn-MN" sz="16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Орон зайн өгөгдөл, мэдээлэл түгээх хэрэглүүлэх </a:t>
            </a:r>
            <a:r>
              <a:rPr lang="mn-MN" sz="1600" b="1" u="sng" dirty="0">
                <a:solidFill>
                  <a:schemeClr val="accent2"/>
                </a:solidFill>
                <a:effectLst/>
                <a:latin typeface="Arial" panose="020B0604020202020204" pitchFamily="34" charset="0"/>
                <a:ea typeface="Times New Roman" panose="02020603050405020304" pitchFamily="18" charset="0"/>
                <a:cs typeface="Times New Roman" panose="02020603050405020304" pitchFamily="18" charset="0"/>
              </a:rPr>
              <a:t>журмын төсөл</a:t>
            </a:r>
            <a:r>
              <a:rPr lang="mn-MN" sz="1600" dirty="0">
                <a:solidFill>
                  <a:schemeClr val="accent2"/>
                </a:solidFill>
                <a:effectLst/>
                <a:latin typeface="Arial" panose="020B0604020202020204" pitchFamily="34" charset="0"/>
                <a:ea typeface="Times New Roman" panose="02020603050405020304" pitchFamily="18" charset="0"/>
                <a:cs typeface="Times New Roman" panose="02020603050405020304" pitchFamily="18" charset="0"/>
              </a:rPr>
              <a:t> </a:t>
            </a:r>
            <a:r>
              <a:rPr lang="mn-MN" sz="1600"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болон тус журмын төслийн 2 хавсралт: </a:t>
            </a:r>
          </a:p>
          <a:p>
            <a:pPr marL="1143000" lvl="2" indent="-228600" algn="just">
              <a:lnSpc>
                <a:spcPct val="120000"/>
              </a:lnSpc>
              <a:spcBef>
                <a:spcPts val="1200"/>
              </a:spcBef>
              <a:buAutoNum type="arabicPeriod"/>
            </a:pPr>
            <a:r>
              <a:rPr lang="mn-MN" sz="1600" i="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Үйлчилгээний нөхцөл, </a:t>
            </a:r>
            <a:endParaRPr lang="mn-MN" sz="1600" i="1" dirty="0">
              <a:solidFill>
                <a:srgbClr val="0070C0"/>
              </a:solidFill>
              <a:latin typeface="Arial" panose="020B0604020202020204" pitchFamily="34" charset="0"/>
              <a:ea typeface="Times New Roman" panose="02020603050405020304" pitchFamily="18" charset="0"/>
              <a:cs typeface="Times New Roman" panose="02020603050405020304" pitchFamily="18" charset="0"/>
            </a:endParaRPr>
          </a:p>
          <a:p>
            <a:pPr marL="1143000" lvl="2" indent="-228600" algn="just">
              <a:lnSpc>
                <a:spcPct val="120000"/>
              </a:lnSpc>
              <a:spcBef>
                <a:spcPts val="1200"/>
              </a:spcBef>
              <a:buAutoNum type="arabicPeriod"/>
            </a:pPr>
            <a:r>
              <a:rPr lang="mn-MN" sz="1600" i="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Хэрэглэгчийн мэдээллийг хамгаалах</a:t>
            </a:r>
          </a:p>
          <a:p>
            <a:pPr marL="285750" indent="-285750" algn="just">
              <a:lnSpc>
                <a:spcPct val="120000"/>
              </a:lnSpc>
              <a:spcBef>
                <a:spcPts val="1200"/>
              </a:spcBef>
              <a:buFont typeface="Wingdings" panose="05000000000000000000" pitchFamily="2" charset="2"/>
              <a:buChar char="Ø"/>
            </a:pPr>
            <a:r>
              <a:rPr lang="mn-MN" sz="16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Орон зайн өгөгдөл, мэдээллийг </a:t>
            </a:r>
            <a:r>
              <a:rPr lang="mn-MN" sz="1600" b="1" dirty="0" err="1">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геопорталаар</a:t>
            </a:r>
            <a:r>
              <a:rPr lang="mn-MN" sz="16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 дамжуулан түгээх үйлчилгээний хураамж тогтоох </a:t>
            </a:r>
            <a:r>
              <a:rPr lang="mn-MN" sz="1600" b="1" u="sng"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аргачлалын төсөл</a:t>
            </a:r>
            <a:r>
              <a:rPr lang="mn-MN" sz="1600"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 </a:t>
            </a:r>
          </a:p>
          <a:p>
            <a:pPr marL="285750" indent="-285750" algn="just">
              <a:lnSpc>
                <a:spcPct val="120000"/>
              </a:lnSpc>
              <a:spcBef>
                <a:spcPts val="1200"/>
              </a:spcBef>
              <a:buFont typeface="Wingdings" panose="05000000000000000000" pitchFamily="2" charset="2"/>
              <a:buChar char="Ø"/>
            </a:pPr>
            <a:r>
              <a:rPr lang="mn-MN" sz="1600"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Орон зайн өгөгдөл, мэдээллийн үйлчилгээ үзүүлэх гэрээний төсөл</a:t>
            </a:r>
          </a:p>
        </p:txBody>
      </p:sp>
      <p:grpSp>
        <p:nvGrpSpPr>
          <p:cNvPr id="39" name="Group 38">
            <a:extLst>
              <a:ext uri="{FF2B5EF4-FFF2-40B4-BE49-F238E27FC236}">
                <a16:creationId xmlns="" xmlns:a16="http://schemas.microsoft.com/office/drawing/2014/main" id="{980FDFCB-1540-4F99-8A2C-F0CCBF44D4BE}"/>
              </a:ext>
            </a:extLst>
          </p:cNvPr>
          <p:cNvGrpSpPr/>
          <p:nvPr/>
        </p:nvGrpSpPr>
        <p:grpSpPr>
          <a:xfrm>
            <a:off x="1440337" y="1076033"/>
            <a:ext cx="1893491" cy="1735157"/>
            <a:chOff x="9734245" y="4947852"/>
            <a:chExt cx="1893491" cy="1735157"/>
          </a:xfrm>
        </p:grpSpPr>
        <p:grpSp>
          <p:nvGrpSpPr>
            <p:cNvPr id="40" name="Graphic 14">
              <a:extLst>
                <a:ext uri="{FF2B5EF4-FFF2-40B4-BE49-F238E27FC236}">
                  <a16:creationId xmlns="" xmlns:a16="http://schemas.microsoft.com/office/drawing/2014/main" id="{87D43EFE-391A-41F4-A7CD-70FC3148F2C3}"/>
                </a:ext>
              </a:extLst>
            </p:cNvPr>
            <p:cNvGrpSpPr/>
            <p:nvPr/>
          </p:nvGrpSpPr>
          <p:grpSpPr>
            <a:xfrm>
              <a:off x="9734245" y="5429027"/>
              <a:ext cx="1553342" cy="1253982"/>
              <a:chOff x="2444748" y="555045"/>
              <a:chExt cx="7282048" cy="5727454"/>
            </a:xfrm>
          </p:grpSpPr>
          <p:sp>
            <p:nvSpPr>
              <p:cNvPr id="54" name="Freeform: Shape 53">
                <a:extLst>
                  <a:ext uri="{FF2B5EF4-FFF2-40B4-BE49-F238E27FC236}">
                    <a16:creationId xmlns="" xmlns:a16="http://schemas.microsoft.com/office/drawing/2014/main" id="{8FDD2555-539F-48CB-A484-AB1198B208E4}"/>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7E58FC4C-0916-442C-80B0-8CA44A522022}"/>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56" name="Freeform: Shape 55">
                <a:extLst>
                  <a:ext uri="{FF2B5EF4-FFF2-40B4-BE49-F238E27FC236}">
                    <a16:creationId xmlns="" xmlns:a16="http://schemas.microsoft.com/office/drawing/2014/main" id="{037BF836-51AB-418E-B213-D675A5952588}"/>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002D3595-EB58-4C70-9FB7-02EF85685CC4}"/>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8C53D1AF-5B08-4D23-87DC-81EEE8130814}"/>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59" name="Freeform: Shape 58">
                <a:extLst>
                  <a:ext uri="{FF2B5EF4-FFF2-40B4-BE49-F238E27FC236}">
                    <a16:creationId xmlns="" xmlns:a16="http://schemas.microsoft.com/office/drawing/2014/main" id="{465D854A-3983-4268-AB9C-20C0A2A2319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533ED9AE-9A55-4D10-869E-86CCB418DF34}"/>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DE163A70-88FF-448D-ABF4-00FCA2D9B5F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41" name="Group 40">
              <a:extLst>
                <a:ext uri="{FF2B5EF4-FFF2-40B4-BE49-F238E27FC236}">
                  <a16:creationId xmlns="" xmlns:a16="http://schemas.microsoft.com/office/drawing/2014/main" id="{2B7E108D-5C65-486B-AD9B-02BD29152504}"/>
                </a:ext>
              </a:extLst>
            </p:cNvPr>
            <p:cNvGrpSpPr/>
            <p:nvPr/>
          </p:nvGrpSpPr>
          <p:grpSpPr>
            <a:xfrm>
              <a:off x="11002466" y="4947852"/>
              <a:ext cx="625270" cy="818043"/>
              <a:chOff x="3941812" y="1814078"/>
              <a:chExt cx="1781788" cy="2593958"/>
            </a:xfrm>
          </p:grpSpPr>
          <p:grpSp>
            <p:nvGrpSpPr>
              <p:cNvPr id="44" name="Group 43">
                <a:extLst>
                  <a:ext uri="{FF2B5EF4-FFF2-40B4-BE49-F238E27FC236}">
                    <a16:creationId xmlns="" xmlns:a16="http://schemas.microsoft.com/office/drawing/2014/main" id="{18E87263-132D-47B9-9925-9E30057A1B13}"/>
                  </a:ext>
                </a:extLst>
              </p:cNvPr>
              <p:cNvGrpSpPr/>
              <p:nvPr/>
            </p:nvGrpSpPr>
            <p:grpSpPr>
              <a:xfrm>
                <a:off x="3941812" y="1814078"/>
                <a:ext cx="1781788" cy="2593958"/>
                <a:chOff x="2371068" y="2877253"/>
                <a:chExt cx="416267" cy="606009"/>
              </a:xfrm>
            </p:grpSpPr>
            <p:sp>
              <p:nvSpPr>
                <p:cNvPr id="49" name="Freeform 21">
                  <a:extLst>
                    <a:ext uri="{FF2B5EF4-FFF2-40B4-BE49-F238E27FC236}">
                      <a16:creationId xmlns="" xmlns:a16="http://schemas.microsoft.com/office/drawing/2014/main" id="{811BF0B8-6F20-4E71-93C4-891AD1CDC861}"/>
                    </a:ext>
                  </a:extLst>
                </p:cNvPr>
                <p:cNvSpPr>
                  <a:spLocks/>
                </p:cNvSpPr>
                <p:nvPr/>
              </p:nvSpPr>
              <p:spPr bwMode="auto">
                <a:xfrm>
                  <a:off x="2371068" y="2912822"/>
                  <a:ext cx="416267" cy="570440"/>
                </a:xfrm>
                <a:custGeom>
                  <a:avLst/>
                  <a:gdLst>
                    <a:gd name="T0" fmla="*/ 353 w 353"/>
                    <a:gd name="T1" fmla="*/ 461 h 485"/>
                    <a:gd name="T2" fmla="*/ 329 w 353"/>
                    <a:gd name="T3" fmla="*/ 485 h 485"/>
                    <a:gd name="T4" fmla="*/ 24 w 353"/>
                    <a:gd name="T5" fmla="*/ 485 h 485"/>
                    <a:gd name="T6" fmla="*/ 0 w 353"/>
                    <a:gd name="T7" fmla="*/ 461 h 485"/>
                    <a:gd name="T8" fmla="*/ 0 w 353"/>
                    <a:gd name="T9" fmla="*/ 24 h 485"/>
                    <a:gd name="T10" fmla="*/ 24 w 353"/>
                    <a:gd name="T11" fmla="*/ 0 h 485"/>
                    <a:gd name="T12" fmla="*/ 329 w 353"/>
                    <a:gd name="T13" fmla="*/ 0 h 485"/>
                    <a:gd name="T14" fmla="*/ 353 w 353"/>
                    <a:gd name="T15" fmla="*/ 24 h 485"/>
                    <a:gd name="T16" fmla="*/ 353 w 353"/>
                    <a:gd name="T17" fmla="*/ 46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3" h="485">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49">
                  <a:extLst>
                    <a:ext uri="{FF2B5EF4-FFF2-40B4-BE49-F238E27FC236}">
                      <a16:creationId xmlns="" xmlns:a16="http://schemas.microsoft.com/office/drawing/2014/main" id="{69662B2E-415E-468F-B211-AA04EE5E4BAD}"/>
                    </a:ext>
                  </a:extLst>
                </p:cNvPr>
                <p:cNvSpPr>
                  <a:spLocks noChangeArrowheads="1"/>
                </p:cNvSpPr>
                <p:nvPr/>
              </p:nvSpPr>
              <p:spPr bwMode="auto">
                <a:xfrm>
                  <a:off x="2408866" y="2956587"/>
                  <a:ext cx="340673" cy="4714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3">
                  <a:extLst>
                    <a:ext uri="{FF2B5EF4-FFF2-40B4-BE49-F238E27FC236}">
                      <a16:creationId xmlns="" xmlns:a16="http://schemas.microsoft.com/office/drawing/2014/main" id="{2D0B7013-B53B-49B2-AFED-AC685C69BFC2}"/>
                    </a:ext>
                  </a:extLst>
                </p:cNvPr>
                <p:cNvSpPr>
                  <a:spLocks/>
                </p:cNvSpPr>
                <p:nvPr/>
              </p:nvSpPr>
              <p:spPr bwMode="auto">
                <a:xfrm>
                  <a:off x="2406877" y="2954100"/>
                  <a:ext cx="345148" cy="476444"/>
                </a:xfrm>
                <a:custGeom>
                  <a:avLst/>
                  <a:gdLst>
                    <a:gd name="T0" fmla="*/ 689 w 694"/>
                    <a:gd name="T1" fmla="*/ 953 h 958"/>
                    <a:gd name="T2" fmla="*/ 689 w 694"/>
                    <a:gd name="T3" fmla="*/ 948 h 958"/>
                    <a:gd name="T4" fmla="*/ 9 w 694"/>
                    <a:gd name="T5" fmla="*/ 948 h 958"/>
                    <a:gd name="T6" fmla="*/ 9 w 694"/>
                    <a:gd name="T7" fmla="*/ 9 h 958"/>
                    <a:gd name="T8" fmla="*/ 684 w 694"/>
                    <a:gd name="T9" fmla="*/ 9 h 958"/>
                    <a:gd name="T10" fmla="*/ 684 w 694"/>
                    <a:gd name="T11" fmla="*/ 953 h 958"/>
                    <a:gd name="T12" fmla="*/ 689 w 694"/>
                    <a:gd name="T13" fmla="*/ 953 h 958"/>
                    <a:gd name="T14" fmla="*/ 689 w 694"/>
                    <a:gd name="T15" fmla="*/ 948 h 958"/>
                    <a:gd name="T16" fmla="*/ 689 w 694"/>
                    <a:gd name="T17" fmla="*/ 953 h 958"/>
                    <a:gd name="T18" fmla="*/ 694 w 694"/>
                    <a:gd name="T19" fmla="*/ 953 h 958"/>
                    <a:gd name="T20" fmla="*/ 694 w 694"/>
                    <a:gd name="T21" fmla="*/ 0 h 958"/>
                    <a:gd name="T22" fmla="*/ 0 w 694"/>
                    <a:gd name="T23" fmla="*/ 0 h 958"/>
                    <a:gd name="T24" fmla="*/ 0 w 694"/>
                    <a:gd name="T25" fmla="*/ 958 h 958"/>
                    <a:gd name="T26" fmla="*/ 694 w 694"/>
                    <a:gd name="T27" fmla="*/ 958 h 958"/>
                    <a:gd name="T28" fmla="*/ 694 w 694"/>
                    <a:gd name="T29" fmla="*/ 953 h 958"/>
                    <a:gd name="T30" fmla="*/ 689 w 694"/>
                    <a:gd name="T31" fmla="*/ 953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958">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Shape 51">
                  <a:extLst>
                    <a:ext uri="{FF2B5EF4-FFF2-40B4-BE49-F238E27FC236}">
                      <a16:creationId xmlns="" xmlns:a16="http://schemas.microsoft.com/office/drawing/2014/main" id="{9DA59145-5B3A-4AF4-B2EC-8B1B28FBD60E}"/>
                    </a:ext>
                  </a:extLst>
                </p:cNvPr>
                <p:cNvSpPr>
                  <a:spLocks/>
                </p:cNvSpPr>
                <p:nvPr/>
              </p:nvSpPr>
              <p:spPr bwMode="auto">
                <a:xfrm>
                  <a:off x="2506261" y="3056183"/>
                  <a:ext cx="220670" cy="301384"/>
                </a:xfrm>
                <a:custGeom>
                  <a:avLst/>
                  <a:gdLst>
                    <a:gd name="connsiteX0" fmla="*/ 27458 w 277014"/>
                    <a:gd name="connsiteY0" fmla="*/ 286961 h 301384"/>
                    <a:gd name="connsiteX1" fmla="*/ 250055 w 277014"/>
                    <a:gd name="connsiteY1" fmla="*/ 286961 h 301384"/>
                    <a:gd name="connsiteX2" fmla="*/ 257121 w 277014"/>
                    <a:gd name="connsiteY2" fmla="*/ 294173 h 301384"/>
                    <a:gd name="connsiteX3" fmla="*/ 250055 w 277014"/>
                    <a:gd name="connsiteY3" fmla="*/ 301384 h 301384"/>
                    <a:gd name="connsiteX4" fmla="*/ 27458 w 277014"/>
                    <a:gd name="connsiteY4" fmla="*/ 301384 h 301384"/>
                    <a:gd name="connsiteX5" fmla="*/ 20391 w 277014"/>
                    <a:gd name="connsiteY5" fmla="*/ 294173 h 301384"/>
                    <a:gd name="connsiteX6" fmla="*/ 27458 w 277014"/>
                    <a:gd name="connsiteY6" fmla="*/ 286961 h 301384"/>
                    <a:gd name="connsiteX7" fmla="*/ 7073 w 277014"/>
                    <a:gd name="connsiteY7" fmla="*/ 238720 h 301384"/>
                    <a:gd name="connsiteX8" fmla="*/ 269941 w 277014"/>
                    <a:gd name="connsiteY8" fmla="*/ 238720 h 301384"/>
                    <a:gd name="connsiteX9" fmla="*/ 277014 w 277014"/>
                    <a:gd name="connsiteY9" fmla="*/ 245932 h 301384"/>
                    <a:gd name="connsiteX10" fmla="*/ 269941 w 277014"/>
                    <a:gd name="connsiteY10" fmla="*/ 253143 h 301384"/>
                    <a:gd name="connsiteX11" fmla="*/ 7073 w 277014"/>
                    <a:gd name="connsiteY11" fmla="*/ 253143 h 301384"/>
                    <a:gd name="connsiteX12" fmla="*/ 0 w 277014"/>
                    <a:gd name="connsiteY12" fmla="*/ 245932 h 301384"/>
                    <a:gd name="connsiteX13" fmla="*/ 7073 w 277014"/>
                    <a:gd name="connsiteY13" fmla="*/ 238720 h 301384"/>
                    <a:gd name="connsiteX14" fmla="*/ 27458 w 277014"/>
                    <a:gd name="connsiteY14" fmla="*/ 191971 h 301384"/>
                    <a:gd name="connsiteX15" fmla="*/ 250055 w 277014"/>
                    <a:gd name="connsiteY15" fmla="*/ 191971 h 301384"/>
                    <a:gd name="connsiteX16" fmla="*/ 257121 w 277014"/>
                    <a:gd name="connsiteY16" fmla="*/ 198933 h 301384"/>
                    <a:gd name="connsiteX17" fmla="*/ 250055 w 277014"/>
                    <a:gd name="connsiteY17" fmla="*/ 205896 h 301384"/>
                    <a:gd name="connsiteX18" fmla="*/ 27458 w 277014"/>
                    <a:gd name="connsiteY18" fmla="*/ 205896 h 301384"/>
                    <a:gd name="connsiteX19" fmla="*/ 20391 w 277014"/>
                    <a:gd name="connsiteY19" fmla="*/ 198933 h 301384"/>
                    <a:gd name="connsiteX20" fmla="*/ 27458 w 277014"/>
                    <a:gd name="connsiteY20" fmla="*/ 191971 h 301384"/>
                    <a:gd name="connsiteX21" fmla="*/ 7073 w 277014"/>
                    <a:gd name="connsiteY21" fmla="*/ 143729 h 301384"/>
                    <a:gd name="connsiteX22" fmla="*/ 269941 w 277014"/>
                    <a:gd name="connsiteY22" fmla="*/ 143729 h 301384"/>
                    <a:gd name="connsiteX23" fmla="*/ 277014 w 277014"/>
                    <a:gd name="connsiteY23" fmla="*/ 150691 h 301384"/>
                    <a:gd name="connsiteX24" fmla="*/ 269941 w 277014"/>
                    <a:gd name="connsiteY24" fmla="*/ 157654 h 301384"/>
                    <a:gd name="connsiteX25" fmla="*/ 7073 w 277014"/>
                    <a:gd name="connsiteY25" fmla="*/ 157654 h 301384"/>
                    <a:gd name="connsiteX26" fmla="*/ 0 w 277014"/>
                    <a:gd name="connsiteY26" fmla="*/ 150691 h 301384"/>
                    <a:gd name="connsiteX27" fmla="*/ 7073 w 277014"/>
                    <a:gd name="connsiteY27" fmla="*/ 143729 h 301384"/>
                    <a:gd name="connsiteX28" fmla="*/ 27458 w 277014"/>
                    <a:gd name="connsiteY28" fmla="*/ 95488 h 301384"/>
                    <a:gd name="connsiteX29" fmla="*/ 250055 w 277014"/>
                    <a:gd name="connsiteY29" fmla="*/ 95488 h 301384"/>
                    <a:gd name="connsiteX30" fmla="*/ 257121 w 277014"/>
                    <a:gd name="connsiteY30" fmla="*/ 102450 h 301384"/>
                    <a:gd name="connsiteX31" fmla="*/ 250055 w 277014"/>
                    <a:gd name="connsiteY31" fmla="*/ 109413 h 301384"/>
                    <a:gd name="connsiteX32" fmla="*/ 27458 w 277014"/>
                    <a:gd name="connsiteY32" fmla="*/ 109413 h 301384"/>
                    <a:gd name="connsiteX33" fmla="*/ 20391 w 277014"/>
                    <a:gd name="connsiteY33" fmla="*/ 102450 h 301384"/>
                    <a:gd name="connsiteX34" fmla="*/ 27458 w 277014"/>
                    <a:gd name="connsiteY34" fmla="*/ 95488 h 301384"/>
                    <a:gd name="connsiteX35" fmla="*/ 7073 w 277014"/>
                    <a:gd name="connsiteY35" fmla="*/ 47247 h 301384"/>
                    <a:gd name="connsiteX36" fmla="*/ 269941 w 277014"/>
                    <a:gd name="connsiteY36" fmla="*/ 47247 h 301384"/>
                    <a:gd name="connsiteX37" fmla="*/ 277014 w 277014"/>
                    <a:gd name="connsiteY37" fmla="*/ 54209 h 301384"/>
                    <a:gd name="connsiteX38" fmla="*/ 269941 w 277014"/>
                    <a:gd name="connsiteY38" fmla="*/ 61172 h 301384"/>
                    <a:gd name="connsiteX39" fmla="*/ 7073 w 277014"/>
                    <a:gd name="connsiteY39" fmla="*/ 61172 h 301384"/>
                    <a:gd name="connsiteX40" fmla="*/ 0 w 277014"/>
                    <a:gd name="connsiteY40" fmla="*/ 54209 h 301384"/>
                    <a:gd name="connsiteX41" fmla="*/ 7073 w 277014"/>
                    <a:gd name="connsiteY41" fmla="*/ 47247 h 301384"/>
                    <a:gd name="connsiteX42" fmla="*/ 27458 w 277014"/>
                    <a:gd name="connsiteY42" fmla="*/ 0 h 301384"/>
                    <a:gd name="connsiteX43" fmla="*/ 250055 w 277014"/>
                    <a:gd name="connsiteY43" fmla="*/ 0 h 301384"/>
                    <a:gd name="connsiteX44" fmla="*/ 257121 w 277014"/>
                    <a:gd name="connsiteY44" fmla="*/ 7211 h 301384"/>
                    <a:gd name="connsiteX45" fmla="*/ 250055 w 277014"/>
                    <a:gd name="connsiteY45" fmla="*/ 14423 h 301384"/>
                    <a:gd name="connsiteX46" fmla="*/ 27458 w 277014"/>
                    <a:gd name="connsiteY46" fmla="*/ 14423 h 301384"/>
                    <a:gd name="connsiteX47" fmla="*/ 20391 w 277014"/>
                    <a:gd name="connsiteY47" fmla="*/ 7211 h 301384"/>
                    <a:gd name="connsiteX48" fmla="*/ 27458 w 277014"/>
                    <a:gd name="connsiteY48" fmla="*/ 0 h 30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014" h="301384">
                      <a:moveTo>
                        <a:pt x="27458" y="286961"/>
                      </a:moveTo>
                      <a:cubicBezTo>
                        <a:pt x="27458" y="286961"/>
                        <a:pt x="27458" y="286961"/>
                        <a:pt x="250055" y="286961"/>
                      </a:cubicBezTo>
                      <a:cubicBezTo>
                        <a:pt x="254766" y="286961"/>
                        <a:pt x="257121" y="290567"/>
                        <a:pt x="257121" y="294173"/>
                      </a:cubicBezTo>
                      <a:cubicBezTo>
                        <a:pt x="257121" y="297778"/>
                        <a:pt x="254766" y="301384"/>
                        <a:pt x="250055" y="301384"/>
                      </a:cubicBezTo>
                      <a:cubicBezTo>
                        <a:pt x="250055" y="301384"/>
                        <a:pt x="250055" y="301384"/>
                        <a:pt x="27458" y="301384"/>
                      </a:cubicBezTo>
                      <a:cubicBezTo>
                        <a:pt x="23924" y="301384"/>
                        <a:pt x="20391" y="297778"/>
                        <a:pt x="20391" y="294173"/>
                      </a:cubicBezTo>
                      <a:cubicBezTo>
                        <a:pt x="20391" y="290567"/>
                        <a:pt x="23924" y="286961"/>
                        <a:pt x="27458" y="286961"/>
                      </a:cubicBezTo>
                      <a:close/>
                      <a:moveTo>
                        <a:pt x="7073" y="238720"/>
                      </a:moveTo>
                      <a:cubicBezTo>
                        <a:pt x="7073" y="238720"/>
                        <a:pt x="7073" y="238720"/>
                        <a:pt x="269941" y="238720"/>
                      </a:cubicBezTo>
                      <a:cubicBezTo>
                        <a:pt x="273478" y="238720"/>
                        <a:pt x="277014" y="242326"/>
                        <a:pt x="277014" y="245932"/>
                      </a:cubicBezTo>
                      <a:cubicBezTo>
                        <a:pt x="277014" y="250739"/>
                        <a:pt x="273478" y="253143"/>
                        <a:pt x="269941" y="253143"/>
                      </a:cubicBezTo>
                      <a:cubicBezTo>
                        <a:pt x="269941" y="253143"/>
                        <a:pt x="269941" y="253143"/>
                        <a:pt x="7073" y="253143"/>
                      </a:cubicBezTo>
                      <a:cubicBezTo>
                        <a:pt x="3536" y="253143"/>
                        <a:pt x="0" y="250739"/>
                        <a:pt x="0" y="245932"/>
                      </a:cubicBezTo>
                      <a:cubicBezTo>
                        <a:pt x="0" y="242326"/>
                        <a:pt x="3536" y="238720"/>
                        <a:pt x="7073" y="238720"/>
                      </a:cubicBezTo>
                      <a:close/>
                      <a:moveTo>
                        <a:pt x="27458" y="191971"/>
                      </a:moveTo>
                      <a:cubicBezTo>
                        <a:pt x="27458" y="191971"/>
                        <a:pt x="27458" y="191971"/>
                        <a:pt x="250055" y="191971"/>
                      </a:cubicBezTo>
                      <a:cubicBezTo>
                        <a:pt x="254766" y="191971"/>
                        <a:pt x="257121" y="194292"/>
                        <a:pt x="257121" y="198933"/>
                      </a:cubicBezTo>
                      <a:cubicBezTo>
                        <a:pt x="257121" y="202415"/>
                        <a:pt x="254766" y="205896"/>
                        <a:pt x="250055" y="205896"/>
                      </a:cubicBezTo>
                      <a:cubicBezTo>
                        <a:pt x="250055" y="205896"/>
                        <a:pt x="250055" y="205896"/>
                        <a:pt x="27458" y="205896"/>
                      </a:cubicBezTo>
                      <a:cubicBezTo>
                        <a:pt x="23924" y="205896"/>
                        <a:pt x="20391" y="202415"/>
                        <a:pt x="20391" y="198933"/>
                      </a:cubicBezTo>
                      <a:cubicBezTo>
                        <a:pt x="20391" y="194292"/>
                        <a:pt x="23924" y="191971"/>
                        <a:pt x="27458" y="191971"/>
                      </a:cubicBezTo>
                      <a:close/>
                      <a:moveTo>
                        <a:pt x="7073" y="143729"/>
                      </a:moveTo>
                      <a:cubicBezTo>
                        <a:pt x="7073" y="143729"/>
                        <a:pt x="7073" y="143729"/>
                        <a:pt x="269941" y="143729"/>
                      </a:cubicBezTo>
                      <a:cubicBezTo>
                        <a:pt x="273478" y="143729"/>
                        <a:pt x="277014" y="147210"/>
                        <a:pt x="277014" y="150691"/>
                      </a:cubicBezTo>
                      <a:cubicBezTo>
                        <a:pt x="277014" y="154173"/>
                        <a:pt x="273478" y="157654"/>
                        <a:pt x="269941" y="157654"/>
                      </a:cubicBezTo>
                      <a:cubicBezTo>
                        <a:pt x="269941" y="157654"/>
                        <a:pt x="269941" y="157654"/>
                        <a:pt x="7073" y="157654"/>
                      </a:cubicBezTo>
                      <a:cubicBezTo>
                        <a:pt x="3536" y="157654"/>
                        <a:pt x="0" y="154173"/>
                        <a:pt x="0" y="150691"/>
                      </a:cubicBezTo>
                      <a:cubicBezTo>
                        <a:pt x="0" y="147210"/>
                        <a:pt x="3536" y="143729"/>
                        <a:pt x="7073" y="143729"/>
                      </a:cubicBezTo>
                      <a:close/>
                      <a:moveTo>
                        <a:pt x="27458" y="95488"/>
                      </a:moveTo>
                      <a:cubicBezTo>
                        <a:pt x="27458" y="95488"/>
                        <a:pt x="27458" y="95488"/>
                        <a:pt x="250055" y="95488"/>
                      </a:cubicBezTo>
                      <a:cubicBezTo>
                        <a:pt x="254766" y="95488"/>
                        <a:pt x="257121" y="98969"/>
                        <a:pt x="257121" y="102450"/>
                      </a:cubicBezTo>
                      <a:cubicBezTo>
                        <a:pt x="257121" y="107092"/>
                        <a:pt x="254766" y="109413"/>
                        <a:pt x="250055" y="109413"/>
                      </a:cubicBezTo>
                      <a:cubicBezTo>
                        <a:pt x="250055" y="109413"/>
                        <a:pt x="250055" y="109413"/>
                        <a:pt x="27458" y="109413"/>
                      </a:cubicBezTo>
                      <a:cubicBezTo>
                        <a:pt x="23924" y="109413"/>
                        <a:pt x="20391" y="107092"/>
                        <a:pt x="20391" y="102450"/>
                      </a:cubicBezTo>
                      <a:cubicBezTo>
                        <a:pt x="20391" y="98969"/>
                        <a:pt x="23924" y="95488"/>
                        <a:pt x="27458" y="95488"/>
                      </a:cubicBezTo>
                      <a:close/>
                      <a:moveTo>
                        <a:pt x="7073" y="47247"/>
                      </a:moveTo>
                      <a:cubicBezTo>
                        <a:pt x="7073" y="47247"/>
                        <a:pt x="7073" y="47247"/>
                        <a:pt x="269941" y="47247"/>
                      </a:cubicBezTo>
                      <a:cubicBezTo>
                        <a:pt x="273478" y="47247"/>
                        <a:pt x="277014" y="50728"/>
                        <a:pt x="277014" y="54209"/>
                      </a:cubicBezTo>
                      <a:cubicBezTo>
                        <a:pt x="277014" y="58851"/>
                        <a:pt x="273478" y="61172"/>
                        <a:pt x="269941" y="61172"/>
                      </a:cubicBezTo>
                      <a:cubicBezTo>
                        <a:pt x="269941" y="61172"/>
                        <a:pt x="269941" y="61172"/>
                        <a:pt x="7073" y="61172"/>
                      </a:cubicBezTo>
                      <a:cubicBezTo>
                        <a:pt x="3536" y="61172"/>
                        <a:pt x="0" y="58851"/>
                        <a:pt x="0" y="54209"/>
                      </a:cubicBezTo>
                      <a:cubicBezTo>
                        <a:pt x="0" y="50728"/>
                        <a:pt x="3536" y="47247"/>
                        <a:pt x="7073" y="47247"/>
                      </a:cubicBezTo>
                      <a:close/>
                      <a:moveTo>
                        <a:pt x="27458" y="0"/>
                      </a:moveTo>
                      <a:cubicBezTo>
                        <a:pt x="27458" y="0"/>
                        <a:pt x="27458" y="0"/>
                        <a:pt x="250055" y="0"/>
                      </a:cubicBezTo>
                      <a:cubicBezTo>
                        <a:pt x="254766" y="0"/>
                        <a:pt x="257121" y="2404"/>
                        <a:pt x="257121" y="7211"/>
                      </a:cubicBezTo>
                      <a:cubicBezTo>
                        <a:pt x="257121" y="10817"/>
                        <a:pt x="254766" y="14423"/>
                        <a:pt x="250055" y="14423"/>
                      </a:cubicBezTo>
                      <a:cubicBezTo>
                        <a:pt x="250055" y="14423"/>
                        <a:pt x="250055" y="14423"/>
                        <a:pt x="27458" y="14423"/>
                      </a:cubicBezTo>
                      <a:cubicBezTo>
                        <a:pt x="23924" y="14423"/>
                        <a:pt x="20391" y="10817"/>
                        <a:pt x="20391" y="7211"/>
                      </a:cubicBezTo>
                      <a:cubicBezTo>
                        <a:pt x="20391" y="2404"/>
                        <a:pt x="23924" y="0"/>
                        <a:pt x="27458" y="0"/>
                      </a:cubicBez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3" name="Freeform: Shape 52">
                  <a:extLst>
                    <a:ext uri="{FF2B5EF4-FFF2-40B4-BE49-F238E27FC236}">
                      <a16:creationId xmlns="" xmlns:a16="http://schemas.microsoft.com/office/drawing/2014/main" id="{515146D3-3E40-4F92-9AB7-C24E908098BE}"/>
                    </a:ext>
                  </a:extLst>
                </p:cNvPr>
                <p:cNvSpPr/>
                <p:nvPr/>
              </p:nvSpPr>
              <p:spPr>
                <a:xfrm>
                  <a:off x="2484461" y="2877253"/>
                  <a:ext cx="189484" cy="105196"/>
                </a:xfrm>
                <a:custGeom>
                  <a:avLst/>
                  <a:gdLst>
                    <a:gd name="connsiteX0" fmla="*/ 94742 w 189484"/>
                    <a:gd name="connsiteY0" fmla="*/ 19975 h 105196"/>
                    <a:gd name="connsiteX1" fmla="*/ 68758 w 189484"/>
                    <a:gd name="connsiteY1" fmla="*/ 30738 h 105196"/>
                    <a:gd name="connsiteX2" fmla="*/ 61813 w 189484"/>
                    <a:gd name="connsiteY2" fmla="*/ 47505 h 105196"/>
                    <a:gd name="connsiteX3" fmla="*/ 87055 w 189484"/>
                    <a:gd name="connsiteY3" fmla="*/ 47505 h 105196"/>
                    <a:gd name="connsiteX4" fmla="*/ 127671 w 189484"/>
                    <a:gd name="connsiteY4" fmla="*/ 47505 h 105196"/>
                    <a:gd name="connsiteX5" fmla="*/ 120726 w 189484"/>
                    <a:gd name="connsiteY5" fmla="*/ 30738 h 105196"/>
                    <a:gd name="connsiteX6" fmla="*/ 94742 w 189484"/>
                    <a:gd name="connsiteY6" fmla="*/ 19975 h 105196"/>
                    <a:gd name="connsiteX7" fmla="*/ 94742 w 189484"/>
                    <a:gd name="connsiteY7" fmla="*/ 0 h 105196"/>
                    <a:gd name="connsiteX8" fmla="*/ 134851 w 189484"/>
                    <a:gd name="connsiteY8" fmla="*/ 16614 h 105196"/>
                    <a:gd name="connsiteX9" fmla="*/ 147646 w 189484"/>
                    <a:gd name="connsiteY9" fmla="*/ 47505 h 105196"/>
                    <a:gd name="connsiteX10" fmla="*/ 148292 w 189484"/>
                    <a:gd name="connsiteY10" fmla="*/ 47505 h 105196"/>
                    <a:gd name="connsiteX11" fmla="*/ 189484 w 189484"/>
                    <a:gd name="connsiteY11" fmla="*/ 89890 h 105196"/>
                    <a:gd name="connsiteX12" fmla="*/ 174184 w 189484"/>
                    <a:gd name="connsiteY12" fmla="*/ 105196 h 105196"/>
                    <a:gd name="connsiteX13" fmla="*/ 15300 w 189484"/>
                    <a:gd name="connsiteY13" fmla="*/ 105196 h 105196"/>
                    <a:gd name="connsiteX14" fmla="*/ 0 w 189484"/>
                    <a:gd name="connsiteY14" fmla="*/ 89890 h 105196"/>
                    <a:gd name="connsiteX15" fmla="*/ 12358 w 189484"/>
                    <a:gd name="connsiteY15" fmla="*/ 59868 h 105196"/>
                    <a:gd name="connsiteX16" fmla="*/ 41729 w 189484"/>
                    <a:gd name="connsiteY16" fmla="*/ 47769 h 105196"/>
                    <a:gd name="connsiteX17" fmla="*/ 54634 w 189484"/>
                    <a:gd name="connsiteY17" fmla="*/ 16614 h 105196"/>
                    <a:gd name="connsiteX18" fmla="*/ 94742 w 189484"/>
                    <a:gd name="connsiteY18" fmla="*/ 0 h 10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9484" h="105196">
                      <a:moveTo>
                        <a:pt x="94742" y="19975"/>
                      </a:moveTo>
                      <a:cubicBezTo>
                        <a:pt x="84595" y="19975"/>
                        <a:pt x="75408" y="24088"/>
                        <a:pt x="68758" y="30738"/>
                      </a:cubicBezTo>
                      <a:lnTo>
                        <a:pt x="61813" y="47505"/>
                      </a:lnTo>
                      <a:lnTo>
                        <a:pt x="87055" y="47505"/>
                      </a:lnTo>
                      <a:lnTo>
                        <a:pt x="127671" y="47505"/>
                      </a:lnTo>
                      <a:lnTo>
                        <a:pt x="120726" y="30738"/>
                      </a:lnTo>
                      <a:cubicBezTo>
                        <a:pt x="114076" y="24088"/>
                        <a:pt x="104890" y="19975"/>
                        <a:pt x="94742" y="19975"/>
                      </a:cubicBezTo>
                      <a:close/>
                      <a:moveTo>
                        <a:pt x="94742" y="0"/>
                      </a:moveTo>
                      <a:cubicBezTo>
                        <a:pt x="110406" y="0"/>
                        <a:pt x="124586" y="6349"/>
                        <a:pt x="134851" y="16614"/>
                      </a:cubicBezTo>
                      <a:lnTo>
                        <a:pt x="147646" y="47505"/>
                      </a:lnTo>
                      <a:lnTo>
                        <a:pt x="148292" y="47505"/>
                      </a:lnTo>
                      <a:cubicBezTo>
                        <a:pt x="171830" y="47505"/>
                        <a:pt x="189484" y="66343"/>
                        <a:pt x="189484" y="89890"/>
                      </a:cubicBezTo>
                      <a:cubicBezTo>
                        <a:pt x="189484" y="98132"/>
                        <a:pt x="182423" y="105196"/>
                        <a:pt x="174184" y="105196"/>
                      </a:cubicBezTo>
                      <a:cubicBezTo>
                        <a:pt x="174184" y="105196"/>
                        <a:pt x="174184" y="105196"/>
                        <a:pt x="15300" y="105196"/>
                      </a:cubicBezTo>
                      <a:cubicBezTo>
                        <a:pt x="7061" y="105196"/>
                        <a:pt x="0" y="98132"/>
                        <a:pt x="0" y="89890"/>
                      </a:cubicBezTo>
                      <a:cubicBezTo>
                        <a:pt x="0" y="78117"/>
                        <a:pt x="4708" y="67520"/>
                        <a:pt x="12358" y="59868"/>
                      </a:cubicBezTo>
                      <a:lnTo>
                        <a:pt x="41729" y="47769"/>
                      </a:lnTo>
                      <a:lnTo>
                        <a:pt x="54634" y="16614"/>
                      </a:lnTo>
                      <a:cubicBezTo>
                        <a:pt x="64898" y="6349"/>
                        <a:pt x="79079" y="0"/>
                        <a:pt x="9474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5" name="Chevron 2">
                <a:extLst>
                  <a:ext uri="{FF2B5EF4-FFF2-40B4-BE49-F238E27FC236}">
                    <a16:creationId xmlns="" xmlns:a16="http://schemas.microsoft.com/office/drawing/2014/main" id="{355D323C-B899-4529-9A50-0BF72AACCD55}"/>
                  </a:ext>
                </a:extLst>
              </p:cNvPr>
              <p:cNvSpPr/>
              <p:nvPr/>
            </p:nvSpPr>
            <p:spPr>
              <a:xfrm rot="5400000">
                <a:off x="4198486" y="2547223"/>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6" name="Chevron 2">
                <a:extLst>
                  <a:ext uri="{FF2B5EF4-FFF2-40B4-BE49-F238E27FC236}">
                    <a16:creationId xmlns="" xmlns:a16="http://schemas.microsoft.com/office/drawing/2014/main" id="{D7BB647A-DD02-4B46-A297-67CA85B69F8E}"/>
                  </a:ext>
                </a:extLst>
              </p:cNvPr>
              <p:cNvSpPr/>
              <p:nvPr/>
            </p:nvSpPr>
            <p:spPr>
              <a:xfrm rot="5400000">
                <a:off x="4201989" y="2898837"/>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7" name="Chevron 2">
                <a:extLst>
                  <a:ext uri="{FF2B5EF4-FFF2-40B4-BE49-F238E27FC236}">
                    <a16:creationId xmlns="" xmlns:a16="http://schemas.microsoft.com/office/drawing/2014/main" id="{1D0162D3-FFED-49AE-A7FA-D3446F9C5766}"/>
                  </a:ext>
                </a:extLst>
              </p:cNvPr>
              <p:cNvSpPr/>
              <p:nvPr/>
            </p:nvSpPr>
            <p:spPr>
              <a:xfrm rot="5400000">
                <a:off x="4205492" y="3250451"/>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8" name="Chevron 2">
                <a:extLst>
                  <a:ext uri="{FF2B5EF4-FFF2-40B4-BE49-F238E27FC236}">
                    <a16:creationId xmlns="" xmlns:a16="http://schemas.microsoft.com/office/drawing/2014/main" id="{11DC3393-27D6-4934-803C-59E484540002}"/>
                  </a:ext>
                </a:extLst>
              </p:cNvPr>
              <p:cNvSpPr/>
              <p:nvPr/>
            </p:nvSpPr>
            <p:spPr>
              <a:xfrm rot="5400000">
                <a:off x="4208995" y="3602065"/>
                <a:ext cx="270623" cy="26720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pic>
          <p:nvPicPr>
            <p:cNvPr id="42" name="Picture 41">
              <a:extLst>
                <a:ext uri="{FF2B5EF4-FFF2-40B4-BE49-F238E27FC236}">
                  <a16:creationId xmlns="" xmlns:a16="http://schemas.microsoft.com/office/drawing/2014/main" id="{6DB60780-FC5F-49E3-9946-B8BC1016B954}"/>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r="66037"/>
            <a:stretch/>
          </p:blipFill>
          <p:spPr>
            <a:xfrm>
              <a:off x="10130415" y="5542973"/>
              <a:ext cx="761003" cy="750098"/>
            </a:xfrm>
            <a:prstGeom prst="rect">
              <a:avLst/>
            </a:prstGeom>
          </p:spPr>
        </p:pic>
      </p:grpSp>
    </p:spTree>
    <p:extLst>
      <p:ext uri="{BB962C8B-B14F-4D97-AF65-F5344CB8AC3E}">
        <p14:creationId xmlns:p14="http://schemas.microsoft.com/office/powerpoint/2010/main" val="254436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1743EC73-EBD6-4B4F-A5BF-B0E80D2EE2AC}"/>
              </a:ext>
            </a:extLst>
          </p:cNvPr>
          <p:cNvSpPr/>
          <p:nvPr/>
        </p:nvSpPr>
        <p:spPr>
          <a:xfrm>
            <a:off x="352338" y="906011"/>
            <a:ext cx="11686659" cy="10573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 xmlns:a16="http://schemas.microsoft.com/office/drawing/2014/main" id="{EB636746-0C06-4185-9FB1-CF4A03F1BA09}"/>
              </a:ext>
            </a:extLst>
          </p:cNvPr>
          <p:cNvSpPr/>
          <p:nvPr/>
        </p:nvSpPr>
        <p:spPr>
          <a:xfrm>
            <a:off x="0" y="326310"/>
            <a:ext cx="11634912" cy="427746"/>
          </a:xfrm>
          <a:prstGeom prst="rect">
            <a:avLst/>
          </a:prstGeom>
        </p:spPr>
        <p:txBody>
          <a:bodyPr wrap="square">
            <a:spAutoFit/>
          </a:bodyPr>
          <a:lstStyle/>
          <a:p>
            <a:pPr indent="431800" algn="just">
              <a:lnSpc>
                <a:spcPct val="120000"/>
              </a:lnSpc>
              <a:spcBef>
                <a:spcPts val="1200"/>
              </a:spcBef>
            </a:pPr>
            <a:r>
              <a:rPr lang="mn-MN" sz="20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ОРОН ЗАЙН ӨГӨГДӨЛ, МЭДЭЭЛЭЛ ТҮГЭЭХ ХЭР</a:t>
            </a:r>
            <a:r>
              <a:rPr lang="mn-MN" sz="2000" b="1" dirty="0">
                <a:solidFill>
                  <a:srgbClr val="0070C0"/>
                </a:solidFill>
                <a:latin typeface="Arial" panose="020B0604020202020204" pitchFamily="34" charset="0"/>
                <a:ea typeface="Times New Roman" panose="02020603050405020304" pitchFamily="18" charset="0"/>
                <a:cs typeface="Times New Roman" panose="02020603050405020304" pitchFamily="18" charset="0"/>
              </a:rPr>
              <a:t>ЭГ</a:t>
            </a:r>
            <a:r>
              <a:rPr lang="mn-MN" sz="20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ЛҮҮЛЭХ </a:t>
            </a:r>
            <a:r>
              <a:rPr lang="mn-MN" sz="2000"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ЖУРМЫН ТӨСӨЛ</a:t>
            </a:r>
          </a:p>
        </p:txBody>
      </p:sp>
      <p:sp>
        <p:nvSpPr>
          <p:cNvPr id="5" name="Rectangle 4">
            <a:extLst>
              <a:ext uri="{FF2B5EF4-FFF2-40B4-BE49-F238E27FC236}">
                <a16:creationId xmlns="" xmlns:a16="http://schemas.microsoft.com/office/drawing/2014/main" id="{15EE8F3B-42C6-4D72-9C49-4E197057D27A}"/>
              </a:ext>
            </a:extLst>
          </p:cNvPr>
          <p:cNvSpPr/>
          <p:nvPr/>
        </p:nvSpPr>
        <p:spPr>
          <a:xfrm>
            <a:off x="1013063" y="987737"/>
            <a:ext cx="11025934" cy="830997"/>
          </a:xfrm>
          <a:prstGeom prst="rect">
            <a:avLst/>
          </a:prstGeom>
        </p:spPr>
        <p:txBody>
          <a:bodyPr wrap="square">
            <a:spAutoFit/>
          </a:bodyPr>
          <a:lstStyle/>
          <a:p>
            <a:pPr algn="just">
              <a:buSzPts val="900"/>
              <a:tabLst>
                <a:tab pos="101436" algn="l"/>
              </a:tabLst>
            </a:pPr>
            <a:r>
              <a:rPr lang="mn-MN" sz="1600" b="1" dirty="0">
                <a:solidFill>
                  <a:schemeClr val="bg1"/>
                </a:solidFill>
                <a:effectLst/>
                <a:latin typeface="Arial" panose="020B0604020202020204" pitchFamily="34" charset="0"/>
                <a:ea typeface="Arial" panose="020B0604020202020204" pitchFamily="34" charset="0"/>
              </a:rPr>
              <a:t>Энэхүү журмаар Орон зайн өгөгдөл, мэдээллийг түгээх, хэрэглүүлэхтэй холбогдсон үйл ажиллагаа болон үйлчилгээ үзүүлэх гэрээний нөхцөлийг зохицуулах бөгөөд Олон улсад лицензийн гэрээгээр тогтоож буй зохицуулалтыг Монгол Улсын Иргэний хуульд нийцүүлэн авч ашиглав. </a:t>
            </a:r>
            <a:endParaRPr lang="mn-MN" sz="1600" b="1"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B980F947-A8C1-4994-88B3-1A76F8AC905B}"/>
              </a:ext>
            </a:extLst>
          </p:cNvPr>
          <p:cNvSpPr/>
          <p:nvPr/>
        </p:nvSpPr>
        <p:spPr>
          <a:xfrm>
            <a:off x="1374087" y="2619534"/>
            <a:ext cx="10421331" cy="307777"/>
          </a:xfrm>
          <a:prstGeom prst="rect">
            <a:avLst/>
          </a:prstGeom>
        </p:spPr>
        <p:txBody>
          <a:bodyPr wrap="square">
            <a:spAutoFit/>
          </a:bodyPr>
          <a:lstStyle/>
          <a:p>
            <a:pPr lvl="0"/>
            <a:r>
              <a:rPr lang="mn-MN" sz="1400" b="1" dirty="0">
                <a:latin typeface="Arial" panose="020B0604020202020204" pitchFamily="34" charset="0"/>
                <a:cs typeface="Arial" panose="020B0604020202020204" pitchFamily="34" charset="0"/>
              </a:rPr>
              <a:t>1. Үйлчилгээний нөхцөл</a:t>
            </a:r>
            <a:endParaRPr lang="en-US" sz="14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13DF3C9E-F640-4C7B-BCCE-EE3533456842}"/>
              </a:ext>
            </a:extLst>
          </p:cNvPr>
          <p:cNvSpPr/>
          <p:nvPr/>
        </p:nvSpPr>
        <p:spPr>
          <a:xfrm>
            <a:off x="637564" y="2927311"/>
            <a:ext cx="11298260" cy="307777"/>
          </a:xfrm>
          <a:prstGeom prst="rect">
            <a:avLst/>
          </a:prstGeom>
        </p:spPr>
        <p:txBody>
          <a:bodyPr wrap="square">
            <a:spAutoFit/>
          </a:bodyPr>
          <a:lstStyle/>
          <a:p>
            <a:pPr algn="just"/>
            <a:r>
              <a:rPr lang="mn-MN" sz="1400" dirty="0">
                <a:latin typeface="Arial" panose="020B0604020202020204" pitchFamily="34" charset="0"/>
                <a:cs typeface="Arial" panose="020B0604020202020204" pitchFamily="34" charset="0"/>
              </a:rPr>
              <a:t>Энд геопортал хэрэглэгчид зориулсан, үйлчилгээ авахаас өмнө уншиж танилцах шаардлагатай мэдээлэл, нөхцөлүүдийг тусгасан. </a:t>
            </a:r>
          </a:p>
        </p:txBody>
      </p:sp>
      <p:sp>
        <p:nvSpPr>
          <p:cNvPr id="9" name="Rectangle 8">
            <a:extLst>
              <a:ext uri="{FF2B5EF4-FFF2-40B4-BE49-F238E27FC236}">
                <a16:creationId xmlns="" xmlns:a16="http://schemas.microsoft.com/office/drawing/2014/main" id="{67301BF0-6163-43EC-942B-758BA9A23035}"/>
              </a:ext>
            </a:extLst>
          </p:cNvPr>
          <p:cNvSpPr/>
          <p:nvPr/>
        </p:nvSpPr>
        <p:spPr>
          <a:xfrm>
            <a:off x="1374087" y="3283031"/>
            <a:ext cx="10421331" cy="307777"/>
          </a:xfrm>
          <a:prstGeom prst="rect">
            <a:avLst/>
          </a:prstGeom>
        </p:spPr>
        <p:txBody>
          <a:bodyPr wrap="square">
            <a:spAutoFit/>
          </a:bodyPr>
          <a:lstStyle/>
          <a:p>
            <a:pPr lvl="0"/>
            <a:r>
              <a:rPr lang="mn-MN" sz="1400" b="1" dirty="0">
                <a:latin typeface="Arial" panose="020B0604020202020204" pitchFamily="34" charset="0"/>
                <a:cs typeface="Arial" panose="020B0604020202020204" pitchFamily="34" charset="0"/>
              </a:rPr>
              <a:t>2. Хэрэглэгчийн мэдээллийг хамгаалах</a:t>
            </a:r>
            <a:endParaRPr lang="en-US" sz="14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 xmlns:a16="http://schemas.microsoft.com/office/drawing/2014/main" id="{8FD2B8FA-B3CA-429D-9445-F0D816FED54B}"/>
              </a:ext>
            </a:extLst>
          </p:cNvPr>
          <p:cNvSpPr/>
          <p:nvPr/>
        </p:nvSpPr>
        <p:spPr>
          <a:xfrm>
            <a:off x="637563" y="3621585"/>
            <a:ext cx="11298259" cy="523220"/>
          </a:xfrm>
          <a:prstGeom prst="rect">
            <a:avLst/>
          </a:prstGeom>
        </p:spPr>
        <p:txBody>
          <a:bodyPr wrap="square">
            <a:spAutoFit/>
          </a:bodyPr>
          <a:lstStyle/>
          <a:p>
            <a:r>
              <a:rPr lang="mn-MN" sz="1400" dirty="0" err="1">
                <a:latin typeface="Arial" panose="020B0604020202020204" pitchFamily="34" charset="0"/>
                <a:cs typeface="Arial" panose="020B0604020202020204" pitchFamily="34" charset="0"/>
              </a:rPr>
              <a:t>Геопорталд</a:t>
            </a:r>
            <a:r>
              <a:rPr lang="mn-MN" sz="1400" dirty="0">
                <a:latin typeface="Arial" panose="020B0604020202020204" pitchFamily="34" charset="0"/>
                <a:cs typeface="Arial" panose="020B0604020202020204" pitchFamily="34" charset="0"/>
              </a:rPr>
              <a:t> хэрэглэгчийн бүртгэл үүсгэх, гэрээ байгуулахад бүртгүүлсэн, мэдүүлсэн хэрэглэгчийн хувийн мэдээллийг нууцлах,</a:t>
            </a:r>
            <a:r>
              <a:rPr lang="en-US" sz="1400" dirty="0">
                <a:latin typeface="Arial" panose="020B0604020202020204" pitchFamily="34" charset="0"/>
                <a:cs typeface="Arial" panose="020B0604020202020204" pitchFamily="34" charset="0"/>
              </a:rPr>
              <a:t> </a:t>
            </a:r>
            <a:r>
              <a:rPr lang="mn-MN" sz="1400" dirty="0">
                <a:latin typeface="Arial" panose="020B0604020202020204" pitchFamily="34" charset="0"/>
                <a:cs typeface="Arial" panose="020B0604020202020204" pitchFamily="34" charset="0"/>
              </a:rPr>
              <a:t>хамгаалах талаар тусгасан. </a:t>
            </a:r>
          </a:p>
        </p:txBody>
      </p:sp>
      <p:sp>
        <p:nvSpPr>
          <p:cNvPr id="11" name="TextBox 10">
            <a:extLst>
              <a:ext uri="{FF2B5EF4-FFF2-40B4-BE49-F238E27FC236}">
                <a16:creationId xmlns="" xmlns:a16="http://schemas.microsoft.com/office/drawing/2014/main" id="{41C8F505-B3C3-4B38-94B5-7A843B15BB44}"/>
              </a:ext>
            </a:extLst>
          </p:cNvPr>
          <p:cNvSpPr txBox="1"/>
          <p:nvPr/>
        </p:nvSpPr>
        <p:spPr>
          <a:xfrm>
            <a:off x="427686" y="2233037"/>
            <a:ext cx="6098344" cy="338554"/>
          </a:xfrm>
          <a:prstGeom prst="rect">
            <a:avLst/>
          </a:prstGeom>
          <a:noFill/>
        </p:spPr>
        <p:txBody>
          <a:bodyPr wrap="square">
            <a:spAutoFit/>
          </a:bodyPr>
          <a:lstStyle/>
          <a:p>
            <a:pPr algn="just">
              <a:buSzPts val="900"/>
              <a:tabLst>
                <a:tab pos="101436" algn="l"/>
              </a:tabLst>
            </a:pPr>
            <a:r>
              <a:rPr lang="mn-MN" sz="1600" b="1" dirty="0">
                <a:solidFill>
                  <a:srgbClr val="0070C0"/>
                </a:solidFill>
                <a:latin typeface="Arial" panose="020B0604020202020204" pitchFamily="34" charset="0"/>
                <a:cs typeface="Arial" panose="020B0604020202020204" pitchFamily="34" charset="0"/>
              </a:rPr>
              <a:t>Журмын төслийн 2 хавсралтаар:  </a:t>
            </a:r>
          </a:p>
        </p:txBody>
      </p:sp>
      <p:sp>
        <p:nvSpPr>
          <p:cNvPr id="12" name="TextBox 11">
            <a:extLst>
              <a:ext uri="{FF2B5EF4-FFF2-40B4-BE49-F238E27FC236}">
                <a16:creationId xmlns="" xmlns:a16="http://schemas.microsoft.com/office/drawing/2014/main" id="{6B4F10EF-121F-468B-B002-C98E1D583C54}"/>
              </a:ext>
            </a:extLst>
          </p:cNvPr>
          <p:cNvSpPr txBox="1"/>
          <p:nvPr/>
        </p:nvSpPr>
        <p:spPr>
          <a:xfrm>
            <a:off x="3842158" y="4257932"/>
            <a:ext cx="8093664" cy="584775"/>
          </a:xfrm>
          <a:prstGeom prst="rect">
            <a:avLst/>
          </a:prstGeom>
          <a:noFill/>
        </p:spPr>
        <p:txBody>
          <a:bodyPr wrap="square">
            <a:spAutoFit/>
          </a:bodyPr>
          <a:lstStyle/>
          <a:p>
            <a:pPr marL="285750" indent="-285750">
              <a:buFont typeface="Wingdings" panose="05000000000000000000" pitchFamily="2" charset="2"/>
              <a:buChar char="Ø"/>
            </a:pPr>
            <a:r>
              <a:rPr lang="mn-MN" sz="1600" i="1" dirty="0">
                <a:solidFill>
                  <a:srgbClr val="FF6600"/>
                </a:solidFill>
                <a:latin typeface="Arial" panose="020B0604020202020204" pitchFamily="34" charset="0"/>
                <a:cs typeface="Arial" panose="020B0604020202020204" pitchFamily="34" charset="0"/>
              </a:rPr>
              <a:t>Хавсралтууд нь геопорталд ил харагдахаар байрших </a:t>
            </a:r>
            <a:r>
              <a:rPr lang="en-GB" sz="1600" i="1" dirty="0">
                <a:solidFill>
                  <a:srgbClr val="FF6600"/>
                </a:solidFill>
                <a:latin typeface="Arial" panose="020B0604020202020204" pitchFamily="34" charset="0"/>
                <a:cs typeface="Arial" panose="020B0604020202020204" pitchFamily="34" charset="0"/>
              </a:rPr>
              <a:t>(</a:t>
            </a:r>
            <a:r>
              <a:rPr lang="mn-MN" sz="1600" i="1" dirty="0">
                <a:solidFill>
                  <a:srgbClr val="FF6600"/>
                </a:solidFill>
                <a:latin typeface="Arial" panose="020B0604020202020204" pitchFamily="34" charset="0"/>
                <a:cs typeface="Arial" panose="020B0604020202020204" pitchFamily="34" charset="0"/>
              </a:rPr>
              <a:t>хэрэглэгч уншихад хялбар байх хэрэгтэй</a:t>
            </a:r>
            <a:r>
              <a:rPr lang="en-GB" sz="1600" i="1" dirty="0">
                <a:solidFill>
                  <a:srgbClr val="FF6600"/>
                </a:solidFill>
                <a:latin typeface="Arial" panose="020B0604020202020204" pitchFamily="34" charset="0"/>
                <a:cs typeface="Arial" panose="020B0604020202020204" pitchFamily="34" charset="0"/>
              </a:rPr>
              <a:t>)</a:t>
            </a:r>
            <a:r>
              <a:rPr lang="mn-MN" sz="1600" i="1" dirty="0">
                <a:solidFill>
                  <a:srgbClr val="FF6600"/>
                </a:solidFill>
                <a:latin typeface="Arial" panose="020B0604020202020204" pitchFamily="34" charset="0"/>
                <a:cs typeface="Arial" panose="020B0604020202020204" pitchFamily="34" charset="0"/>
              </a:rPr>
              <a:t> ба энэ талаар журамд тусгасан. </a:t>
            </a:r>
          </a:p>
        </p:txBody>
      </p:sp>
      <p:sp>
        <p:nvSpPr>
          <p:cNvPr id="13" name="TextBox 12">
            <a:extLst>
              <a:ext uri="{FF2B5EF4-FFF2-40B4-BE49-F238E27FC236}">
                <a16:creationId xmlns="" xmlns:a16="http://schemas.microsoft.com/office/drawing/2014/main" id="{D32EEF49-AEF2-41CB-9375-F484E2DF014A}"/>
              </a:ext>
            </a:extLst>
          </p:cNvPr>
          <p:cNvSpPr txBox="1"/>
          <p:nvPr/>
        </p:nvSpPr>
        <p:spPr>
          <a:xfrm>
            <a:off x="637563" y="5474229"/>
            <a:ext cx="11152070" cy="585610"/>
          </a:xfrm>
          <a:prstGeom prst="rect">
            <a:avLst/>
          </a:prstGeom>
          <a:noFill/>
        </p:spPr>
        <p:txBody>
          <a:bodyPr wrap="square">
            <a:spAutoFit/>
          </a:bodyPr>
          <a:lstStyle/>
          <a:p>
            <a:pPr indent="431800" algn="just">
              <a:lnSpc>
                <a:spcPct val="120000"/>
              </a:lnSpc>
              <a:spcBef>
                <a:spcPts val="1200"/>
              </a:spcBef>
            </a:pPr>
            <a:r>
              <a:rPr lang="mn-MN" sz="1400" dirty="0">
                <a:latin typeface="Arial" panose="020B0604020202020204" pitchFamily="34" charset="0"/>
                <a:ea typeface="Times New Roman" panose="02020603050405020304" pitchFamily="18" charset="0"/>
                <a:cs typeface="Times New Roman" panose="02020603050405020304" pitchFamily="18" charset="0"/>
              </a:rPr>
              <a:t>Тус гэрээний төсөл нь орон зайн үйлчилгээ үзүүлэгч болон үйлчилгээ авагчийн хооронд хийгдэх ба гэрээнд зайлшгүй тусгах зүйлсийг багтаан төсөл хэлбэрээр бичигдсэн. Гэрээ нь ерөнхий хэсэг болон тусгай нөхцөлтэй байхаар бэлтгэв. </a:t>
            </a:r>
          </a:p>
        </p:txBody>
      </p:sp>
      <p:sp>
        <p:nvSpPr>
          <p:cNvPr id="14" name="Rectangle 13">
            <a:extLst>
              <a:ext uri="{FF2B5EF4-FFF2-40B4-BE49-F238E27FC236}">
                <a16:creationId xmlns="" xmlns:a16="http://schemas.microsoft.com/office/drawing/2014/main" id="{945C04D9-4C63-4D8E-A416-F828CD34F8D6}"/>
              </a:ext>
            </a:extLst>
          </p:cNvPr>
          <p:cNvSpPr/>
          <p:nvPr/>
        </p:nvSpPr>
        <p:spPr>
          <a:xfrm>
            <a:off x="176169" y="5094131"/>
            <a:ext cx="10421331" cy="360612"/>
          </a:xfrm>
          <a:prstGeom prst="rect">
            <a:avLst/>
          </a:prstGeom>
        </p:spPr>
        <p:txBody>
          <a:bodyPr wrap="square">
            <a:spAutoFit/>
          </a:bodyPr>
          <a:lstStyle/>
          <a:p>
            <a:pPr indent="431800" algn="just">
              <a:lnSpc>
                <a:spcPct val="120000"/>
              </a:lnSpc>
              <a:spcBef>
                <a:spcPts val="1200"/>
              </a:spcBef>
            </a:pPr>
            <a:r>
              <a:rPr lang="mn-MN" sz="1600" i="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Орон зайн өгөгдөл, мэдээллийн үйлчилгээ үзүүлэх гэрээний төсөл</a:t>
            </a:r>
          </a:p>
        </p:txBody>
      </p:sp>
      <p:pic>
        <p:nvPicPr>
          <p:cNvPr id="15" name="Graphic 14" descr="Document">
            <a:extLst>
              <a:ext uri="{FF2B5EF4-FFF2-40B4-BE49-F238E27FC236}">
                <a16:creationId xmlns="" xmlns:a16="http://schemas.microsoft.com/office/drawing/2014/main" id="{690047B6-679C-4639-AD59-62466B2F77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52338" y="1075482"/>
            <a:ext cx="653130" cy="653130"/>
          </a:xfrm>
          <a:prstGeom prst="rect">
            <a:avLst/>
          </a:prstGeom>
        </p:spPr>
      </p:pic>
    </p:spTree>
    <p:extLst>
      <p:ext uri="{BB962C8B-B14F-4D97-AF65-F5344CB8AC3E}">
        <p14:creationId xmlns:p14="http://schemas.microsoft.com/office/powerpoint/2010/main" val="2656162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 xmlns:a16="http://schemas.microsoft.com/office/drawing/2014/main" id="{FC676DBA-23C7-4E52-84E7-7EDDFBB4EB6F}"/>
              </a:ext>
            </a:extLst>
          </p:cNvPr>
          <p:cNvSpPr txBox="1"/>
          <p:nvPr/>
        </p:nvSpPr>
        <p:spPr>
          <a:xfrm>
            <a:off x="383571" y="51443"/>
            <a:ext cx="11223521" cy="726609"/>
          </a:xfrm>
          <a:prstGeom prst="rect">
            <a:avLst/>
          </a:prstGeom>
          <a:noFill/>
        </p:spPr>
        <p:txBody>
          <a:bodyPr wrap="square">
            <a:spAutoFit/>
          </a:bodyPr>
          <a:lstStyle/>
          <a:p>
            <a:pPr indent="431800" algn="ctr">
              <a:lnSpc>
                <a:spcPct val="120000"/>
              </a:lnSpc>
              <a:spcBef>
                <a:spcPts val="1200"/>
              </a:spcBef>
            </a:pPr>
            <a:r>
              <a:rPr lang="mn-MN"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ОРОН ЗАЙН ӨГӨГДӨЛ, МЭДЭЭЛЛИЙГ </a:t>
            </a:r>
            <a:r>
              <a:rPr lang="mn-MN" b="1" dirty="0" err="1">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ГЕОПОРТАЛААР</a:t>
            </a:r>
            <a:r>
              <a:rPr lang="mn-MN"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 ДАМЖУУЛАН ТҮГЭЭХ </a:t>
            </a:r>
            <a:br>
              <a:rPr lang="mn-MN"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br>
            <a:r>
              <a:rPr lang="mn-MN"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ҮЙЛЧИЛГЭЭНИЙ ХУРААМЖ </a:t>
            </a:r>
            <a:r>
              <a:rPr lang="en-US"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a:t>
            </a:r>
            <a:r>
              <a:rPr lang="mn-MN"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ҮХ</a:t>
            </a:r>
            <a:r>
              <a:rPr lang="en-US"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a:t>
            </a:r>
            <a:r>
              <a:rPr lang="mn-MN"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 ТОГТООХ АРГАЧЛАЛЫН ТӨСӨЛ</a:t>
            </a:r>
            <a:endParaRPr lang="mn-MN" b="1" dirty="0">
              <a:solidFill>
                <a:srgbClr val="0070C0"/>
              </a:solidFill>
              <a:latin typeface="Arial" panose="020B0604020202020204" pitchFamily="34" charset="0"/>
              <a:ea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 xmlns:a16="http://schemas.microsoft.com/office/drawing/2014/main" id="{45A0A66D-1E38-4997-B87A-485BB55075E1}"/>
              </a:ext>
            </a:extLst>
          </p:cNvPr>
          <p:cNvGraphicFramePr/>
          <p:nvPr>
            <p:extLst/>
          </p:nvPr>
        </p:nvGraphicFramePr>
        <p:xfrm>
          <a:off x="507144" y="1723483"/>
          <a:ext cx="11200616" cy="4991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 xmlns:a16="http://schemas.microsoft.com/office/drawing/2014/main" id="{3D16D1C1-18CA-4C74-B1D4-207FADF96DDF}"/>
              </a:ext>
            </a:extLst>
          </p:cNvPr>
          <p:cNvSpPr/>
          <p:nvPr/>
        </p:nvSpPr>
        <p:spPr>
          <a:xfrm>
            <a:off x="727520" y="958380"/>
            <a:ext cx="11421102" cy="584775"/>
          </a:xfrm>
          <a:prstGeom prst="rect">
            <a:avLst/>
          </a:prstGeom>
        </p:spPr>
        <p:txBody>
          <a:bodyPr wrap="square">
            <a:spAutoFit/>
          </a:bodyPr>
          <a:lstStyle/>
          <a:p>
            <a:r>
              <a:rPr lang="mn-MN" sz="1600" dirty="0">
                <a:latin typeface="Arial" panose="020B0604020202020204" pitchFamily="34" charset="0"/>
                <a:cs typeface="Arial" panose="020B0604020202020204" pitchFamily="34" charset="0"/>
              </a:rPr>
              <a:t>Энэхүү аргачлалаар орон зайн суурь өгөгдлүүдийн үйлчилгээний хураамж буюу төлбөрийг хэрхэн тооцох талаар тус бүрчлэн </a:t>
            </a:r>
            <a:r>
              <a:rPr lang="mn-MN" sz="1600" dirty="0" smtClean="0">
                <a:latin typeface="Arial" panose="020B0604020202020204" pitchFamily="34" charset="0"/>
                <a:cs typeface="Arial" panose="020B0604020202020204" pitchFamily="34" charset="0"/>
              </a:rPr>
              <a:t>томьёо </a:t>
            </a:r>
            <a:r>
              <a:rPr lang="mn-MN" sz="1600" dirty="0">
                <a:latin typeface="Arial" panose="020B0604020202020204" pitchFamily="34" charset="0"/>
                <a:cs typeface="Arial" panose="020B0604020202020204" pitchFamily="34" charset="0"/>
              </a:rPr>
              <a:t>гарган, тооцох аргын хамт боловсруулсан. </a:t>
            </a:r>
          </a:p>
        </p:txBody>
      </p:sp>
      <p:pic>
        <p:nvPicPr>
          <p:cNvPr id="8" name="Graphic 7" descr="Document">
            <a:extLst>
              <a:ext uri="{FF2B5EF4-FFF2-40B4-BE49-F238E27FC236}">
                <a16:creationId xmlns="" xmlns:a16="http://schemas.microsoft.com/office/drawing/2014/main" id="{F95EA513-69B5-465B-A715-48D90E24A4E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41724" y="974647"/>
            <a:ext cx="585796" cy="585796"/>
          </a:xfrm>
          <a:prstGeom prst="rect">
            <a:avLst/>
          </a:prstGeom>
        </p:spPr>
      </p:pic>
    </p:spTree>
    <p:extLst>
      <p:ext uri="{BB962C8B-B14F-4D97-AF65-F5344CB8AC3E}">
        <p14:creationId xmlns:p14="http://schemas.microsoft.com/office/powerpoint/2010/main" val="295508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 xmlns:a16="http://schemas.microsoft.com/office/drawing/2014/main" id="{212EC779-213C-4D4A-AC30-A61B1DFD5F72}"/>
              </a:ext>
            </a:extLst>
          </p:cNvPr>
          <p:cNvPicPr>
            <a:picLocks noChangeAspect="1"/>
          </p:cNvPicPr>
          <p:nvPr/>
        </p:nvPicPr>
        <p:blipFill>
          <a:blip r:embed="rId2"/>
          <a:stretch>
            <a:fillRect/>
          </a:stretch>
        </p:blipFill>
        <p:spPr>
          <a:xfrm>
            <a:off x="6666382" y="30075"/>
            <a:ext cx="5209184" cy="6827926"/>
          </a:xfrm>
          <a:prstGeom prst="rect">
            <a:avLst/>
          </a:prstGeom>
        </p:spPr>
      </p:pic>
      <p:pic>
        <p:nvPicPr>
          <p:cNvPr id="35" name="Picture 34">
            <a:extLst>
              <a:ext uri="{FF2B5EF4-FFF2-40B4-BE49-F238E27FC236}">
                <a16:creationId xmlns="" xmlns:a16="http://schemas.microsoft.com/office/drawing/2014/main" id="{BAA86286-EBBF-431B-A9B9-3BB2BCE3C5BA}"/>
              </a:ext>
            </a:extLst>
          </p:cNvPr>
          <p:cNvPicPr>
            <a:picLocks noChangeAspect="1"/>
          </p:cNvPicPr>
          <p:nvPr/>
        </p:nvPicPr>
        <p:blipFill>
          <a:blip r:embed="rId3"/>
          <a:stretch>
            <a:fillRect/>
          </a:stretch>
        </p:blipFill>
        <p:spPr>
          <a:xfrm>
            <a:off x="280275" y="30075"/>
            <a:ext cx="6115904" cy="2934109"/>
          </a:xfrm>
          <a:prstGeom prst="rect">
            <a:avLst/>
          </a:prstGeom>
        </p:spPr>
      </p:pic>
      <p:pic>
        <p:nvPicPr>
          <p:cNvPr id="37" name="Picture 36">
            <a:extLst>
              <a:ext uri="{FF2B5EF4-FFF2-40B4-BE49-F238E27FC236}">
                <a16:creationId xmlns="" xmlns:a16="http://schemas.microsoft.com/office/drawing/2014/main" id="{F6A97BBA-0DE3-47BA-9764-5193CA50D63E}"/>
              </a:ext>
            </a:extLst>
          </p:cNvPr>
          <p:cNvPicPr>
            <a:picLocks noChangeAspect="1"/>
          </p:cNvPicPr>
          <p:nvPr/>
        </p:nvPicPr>
        <p:blipFill>
          <a:blip r:embed="rId4"/>
          <a:stretch>
            <a:fillRect/>
          </a:stretch>
        </p:blipFill>
        <p:spPr>
          <a:xfrm>
            <a:off x="132617" y="3004141"/>
            <a:ext cx="6411220" cy="3839111"/>
          </a:xfrm>
          <a:prstGeom prst="rect">
            <a:avLst/>
          </a:prstGeom>
        </p:spPr>
      </p:pic>
      <p:sp>
        <p:nvSpPr>
          <p:cNvPr id="38" name="TextBox 37">
            <a:extLst>
              <a:ext uri="{FF2B5EF4-FFF2-40B4-BE49-F238E27FC236}">
                <a16:creationId xmlns="" xmlns:a16="http://schemas.microsoft.com/office/drawing/2014/main" id="{02B77613-CA06-49E3-A4F7-C97227294D86}"/>
              </a:ext>
            </a:extLst>
          </p:cNvPr>
          <p:cNvSpPr txBox="1"/>
          <p:nvPr/>
        </p:nvSpPr>
        <p:spPr>
          <a:xfrm>
            <a:off x="4800803" y="30075"/>
            <a:ext cx="1553497" cy="327077"/>
          </a:xfrm>
          <a:prstGeom prst="rect">
            <a:avLst/>
          </a:prstGeom>
          <a:noFill/>
        </p:spPr>
        <p:txBody>
          <a:bodyPr wrap="square">
            <a:spAutoFit/>
          </a:bodyPr>
          <a:lstStyle/>
          <a:p>
            <a:pPr algn="r">
              <a:lnSpc>
                <a:spcPct val="120000"/>
              </a:lnSpc>
              <a:spcBef>
                <a:spcPts val="1200"/>
              </a:spcBef>
            </a:pPr>
            <a:r>
              <a:rPr lang="mn-MN" sz="1400"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ТОМЬЁО</a:t>
            </a:r>
            <a:endParaRPr lang="mn-MN" sz="1400" b="1" dirty="0">
              <a:solidFill>
                <a:srgbClr val="0070C0"/>
              </a:solidFill>
              <a:latin typeface="Arial" panose="020B0604020202020204" pitchFamily="34" charset="0"/>
              <a:ea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 xmlns:a16="http://schemas.microsoft.com/office/drawing/2014/main" id="{993E3DBA-0B9A-4F05-A8C5-B1EB312A449E}"/>
              </a:ext>
            </a:extLst>
          </p:cNvPr>
          <p:cNvSpPr txBox="1"/>
          <p:nvPr/>
        </p:nvSpPr>
        <p:spPr>
          <a:xfrm>
            <a:off x="2256504" y="3072890"/>
            <a:ext cx="4097796" cy="327077"/>
          </a:xfrm>
          <a:prstGeom prst="rect">
            <a:avLst/>
          </a:prstGeom>
          <a:noFill/>
        </p:spPr>
        <p:txBody>
          <a:bodyPr wrap="square">
            <a:spAutoFit/>
          </a:bodyPr>
          <a:lstStyle/>
          <a:p>
            <a:pPr algn="r">
              <a:lnSpc>
                <a:spcPct val="120000"/>
              </a:lnSpc>
              <a:spcBef>
                <a:spcPts val="1200"/>
              </a:spcBef>
            </a:pPr>
            <a:r>
              <a:rPr lang="mn-MN" sz="1400" b="1"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ИТГЭЛЦҮҮРИЙН КОЭФФИЦИЕНТ</a:t>
            </a:r>
            <a:endParaRPr lang="mn-MN" sz="1400" b="1" dirty="0">
              <a:solidFill>
                <a:srgbClr val="0070C0"/>
              </a:solidFill>
              <a:latin typeface="Arial" panose="020B0604020202020204" pitchFamily="34" charset="0"/>
              <a:ea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 xmlns:a16="http://schemas.microsoft.com/office/drawing/2014/main" id="{A8EC57B8-D10D-4602-B795-A83BB5C15981}"/>
              </a:ext>
            </a:extLst>
          </p:cNvPr>
          <p:cNvSpPr txBox="1"/>
          <p:nvPr/>
        </p:nvSpPr>
        <p:spPr>
          <a:xfrm>
            <a:off x="7733526" y="-4027"/>
            <a:ext cx="4097796" cy="327077"/>
          </a:xfrm>
          <a:prstGeom prst="rect">
            <a:avLst/>
          </a:prstGeom>
          <a:noFill/>
        </p:spPr>
        <p:txBody>
          <a:bodyPr wrap="square">
            <a:spAutoFit/>
          </a:bodyPr>
          <a:lstStyle/>
          <a:p>
            <a:pPr algn="r">
              <a:lnSpc>
                <a:spcPct val="120000"/>
              </a:lnSpc>
              <a:spcBef>
                <a:spcPts val="1200"/>
              </a:spcBef>
            </a:pPr>
            <a:r>
              <a:rPr lang="mn-MN" sz="1400" b="1"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НЭГЖ ҮНЭ</a:t>
            </a:r>
            <a:endParaRPr lang="mn-MN" sz="1400" b="1" dirty="0">
              <a:solidFill>
                <a:srgbClr val="0070C0"/>
              </a:solidFill>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4483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D74FAC-0E2A-436E-9E02-6EB04A7B70A7}"/>
              </a:ext>
            </a:extLst>
          </p:cNvPr>
          <p:cNvSpPr>
            <a:spLocks noGrp="1"/>
          </p:cNvSpPr>
          <p:nvPr>
            <p:ph type="title"/>
          </p:nvPr>
        </p:nvSpPr>
        <p:spPr/>
        <p:txBody>
          <a:bodyPr/>
          <a:lstStyle/>
          <a:p>
            <a:endParaRPr lang="en-US"/>
          </a:p>
        </p:txBody>
      </p:sp>
      <p:pic>
        <p:nvPicPr>
          <p:cNvPr id="4" name="Picture 3">
            <a:extLst>
              <a:ext uri="{FF2B5EF4-FFF2-40B4-BE49-F238E27FC236}">
                <a16:creationId xmlns="" xmlns:a16="http://schemas.microsoft.com/office/drawing/2014/main" id="{B29A26A5-EEAF-4D8C-8437-E79D86B6286A}"/>
              </a:ext>
            </a:extLst>
          </p:cNvPr>
          <p:cNvPicPr/>
          <p:nvPr/>
        </p:nvPicPr>
        <p:blipFill>
          <a:blip r:embed="rId2"/>
          <a:stretch>
            <a:fillRect/>
          </a:stretch>
        </p:blipFill>
        <p:spPr>
          <a:xfrm>
            <a:off x="334830" y="283428"/>
            <a:ext cx="5284777" cy="2697713"/>
          </a:xfrm>
          <a:prstGeom prst="rect">
            <a:avLst/>
          </a:prstGeom>
        </p:spPr>
      </p:pic>
      <p:graphicFrame>
        <p:nvGraphicFramePr>
          <p:cNvPr id="6" name="Table 5">
            <a:extLst>
              <a:ext uri="{FF2B5EF4-FFF2-40B4-BE49-F238E27FC236}">
                <a16:creationId xmlns="" xmlns:a16="http://schemas.microsoft.com/office/drawing/2014/main" id="{7AFCAFE1-3E21-40A8-A0FF-1C5FA8ED5758}"/>
              </a:ext>
            </a:extLst>
          </p:cNvPr>
          <p:cNvGraphicFramePr>
            <a:graphicFrameLocks noGrp="1"/>
          </p:cNvGraphicFramePr>
          <p:nvPr>
            <p:extLst>
              <p:ext uri="{D42A27DB-BD31-4B8C-83A1-F6EECF244321}">
                <p14:modId xmlns:p14="http://schemas.microsoft.com/office/powerpoint/2010/main" val="3925501614"/>
              </p:ext>
            </p:extLst>
          </p:nvPr>
        </p:nvGraphicFramePr>
        <p:xfrm>
          <a:off x="156519" y="3304035"/>
          <a:ext cx="11788345" cy="1706880"/>
        </p:xfrm>
        <a:graphic>
          <a:graphicData uri="http://schemas.openxmlformats.org/drawingml/2006/table">
            <a:tbl>
              <a:tblPr firstRow="1" firstCol="1" bandRow="1">
                <a:tableStyleId>{93296810-A885-4BE3-A3E7-6D5BEEA58F35}</a:tableStyleId>
              </a:tblPr>
              <a:tblGrid>
                <a:gridCol w="919760">
                  <a:extLst>
                    <a:ext uri="{9D8B030D-6E8A-4147-A177-3AD203B41FA5}">
                      <a16:colId xmlns="" xmlns:a16="http://schemas.microsoft.com/office/drawing/2014/main" val="1135249451"/>
                    </a:ext>
                  </a:extLst>
                </a:gridCol>
                <a:gridCol w="3946988">
                  <a:extLst>
                    <a:ext uri="{9D8B030D-6E8A-4147-A177-3AD203B41FA5}">
                      <a16:colId xmlns="" xmlns:a16="http://schemas.microsoft.com/office/drawing/2014/main" val="2316165558"/>
                    </a:ext>
                  </a:extLst>
                </a:gridCol>
                <a:gridCol w="3774871">
                  <a:extLst>
                    <a:ext uri="{9D8B030D-6E8A-4147-A177-3AD203B41FA5}">
                      <a16:colId xmlns="" xmlns:a16="http://schemas.microsoft.com/office/drawing/2014/main" val="3572065294"/>
                    </a:ext>
                  </a:extLst>
                </a:gridCol>
                <a:gridCol w="3146726">
                  <a:extLst>
                    <a:ext uri="{9D8B030D-6E8A-4147-A177-3AD203B41FA5}">
                      <a16:colId xmlns="" xmlns:a16="http://schemas.microsoft.com/office/drawing/2014/main" val="1071534561"/>
                    </a:ext>
                  </a:extLst>
                </a:gridCol>
              </a:tblGrid>
              <a:tr h="0">
                <a:tc>
                  <a:txBody>
                    <a:bodyPr/>
                    <a:lstStyle/>
                    <a:p>
                      <a:pPr algn="ctr"/>
                      <a:r>
                        <a:rPr lang="mn-MN" sz="1600" b="1" dirty="0">
                          <a:solidFill>
                            <a:schemeClr val="tx1"/>
                          </a:solidFill>
                          <a:effectLst/>
                          <a:latin typeface="Arial" panose="020B0604020202020204" pitchFamily="34" charset="0"/>
                          <a:cs typeface="Arial" panose="020B0604020202020204" pitchFamily="34" charset="0"/>
                        </a:rPr>
                        <a:t>Д/д</a:t>
                      </a:r>
                      <a:endPar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r>
                        <a:rPr lang="mn-MN" sz="1600" b="1" dirty="0">
                          <a:solidFill>
                            <a:schemeClr val="tx1"/>
                          </a:solidFill>
                          <a:effectLst/>
                          <a:latin typeface="Arial" panose="020B0604020202020204" pitchFamily="34" charset="0"/>
                          <a:cs typeface="Arial" panose="020B0604020202020204" pitchFamily="34" charset="0"/>
                        </a:rPr>
                        <a:t>Аймаг, сумын нэр</a:t>
                      </a:r>
                      <a:endPar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mn-MN" sz="1600" b="1">
                          <a:solidFill>
                            <a:schemeClr val="tx1"/>
                          </a:solidFill>
                          <a:effectLst/>
                          <a:latin typeface="Arial" panose="020B0604020202020204" pitchFamily="34" charset="0"/>
                          <a:cs typeface="Arial" panose="020B0604020202020204" pitchFamily="34" charset="0"/>
                        </a:rPr>
                        <a:t>Сонгосон талбайн хэмжээ </a:t>
                      </a:r>
                      <a:r>
                        <a:rPr lang="en-US" sz="1600" b="1">
                          <a:solidFill>
                            <a:schemeClr val="tx1"/>
                          </a:solidFill>
                          <a:effectLst/>
                          <a:latin typeface="Arial" panose="020B0604020202020204" pitchFamily="34" charset="0"/>
                          <a:cs typeface="Arial" panose="020B0604020202020204" pitchFamily="34" charset="0"/>
                        </a:rPr>
                        <a:t>(</a:t>
                      </a:r>
                      <a:r>
                        <a:rPr lang="mn-MN" sz="1600" b="1">
                          <a:solidFill>
                            <a:schemeClr val="tx1"/>
                          </a:solidFill>
                          <a:effectLst/>
                          <a:latin typeface="Arial" panose="020B0604020202020204" pitchFamily="34" charset="0"/>
                          <a:cs typeface="Arial" panose="020B0604020202020204" pitchFamily="34" charset="0"/>
                        </a:rPr>
                        <a:t>км</a:t>
                      </a:r>
                      <a:r>
                        <a:rPr lang="mn-MN" sz="1600" b="1" baseline="30000">
                          <a:solidFill>
                            <a:schemeClr val="tx1"/>
                          </a:solidFill>
                          <a:effectLst/>
                          <a:latin typeface="Arial" panose="020B0604020202020204" pitchFamily="34" charset="0"/>
                          <a:cs typeface="Arial" panose="020B0604020202020204" pitchFamily="34" charset="0"/>
                        </a:rPr>
                        <a:t>2</a:t>
                      </a:r>
                      <a:r>
                        <a:rPr lang="en-US" sz="1600" b="1">
                          <a:solidFill>
                            <a:schemeClr val="tx1"/>
                          </a:solidFill>
                          <a:effectLst/>
                          <a:latin typeface="Arial" panose="020B0604020202020204" pitchFamily="34" charset="0"/>
                          <a:cs typeface="Arial" panose="020B0604020202020204" pitchFamily="34" charset="0"/>
                        </a:rPr>
                        <a:t>)</a:t>
                      </a:r>
                      <a:r>
                        <a:rPr lang="mn-MN" sz="1600" b="1">
                          <a:solidFill>
                            <a:schemeClr val="tx1"/>
                          </a:solidFill>
                          <a:effectLst/>
                          <a:latin typeface="Arial" panose="020B0604020202020204" pitchFamily="34" charset="0"/>
                          <a:cs typeface="Arial" panose="020B0604020202020204" pitchFamily="34" charset="0"/>
                        </a:rPr>
                        <a:t> /С</a:t>
                      </a:r>
                      <a:r>
                        <a:rPr lang="mn-MN" sz="1600" b="1" baseline="-25000">
                          <a:solidFill>
                            <a:schemeClr val="tx1"/>
                          </a:solidFill>
                          <a:effectLst/>
                          <a:latin typeface="Arial" panose="020B0604020202020204" pitchFamily="34" charset="0"/>
                          <a:cs typeface="Arial" panose="020B0604020202020204" pitchFamily="34" charset="0"/>
                        </a:rPr>
                        <a:t>тал</a:t>
                      </a:r>
                      <a:r>
                        <a:rPr lang="mn-MN" sz="1600" b="1">
                          <a:solidFill>
                            <a:schemeClr val="tx1"/>
                          </a:solidFill>
                          <a:effectLst/>
                          <a:latin typeface="Arial" panose="020B0604020202020204" pitchFamily="34" charset="0"/>
                          <a:cs typeface="Arial" panose="020B0604020202020204" pitchFamily="34" charset="0"/>
                        </a:rPr>
                        <a:t>/</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mn-MN" sz="1600" b="1">
                          <a:solidFill>
                            <a:schemeClr val="tx1"/>
                          </a:solidFill>
                          <a:effectLst/>
                          <a:latin typeface="Arial" panose="020B0604020202020204" pitchFamily="34" charset="0"/>
                          <a:cs typeface="Arial" panose="020B0604020202020204" pitchFamily="34" charset="0"/>
                        </a:rPr>
                        <a:t>Сонгосон давхаргын тоо /С</a:t>
                      </a:r>
                      <a:r>
                        <a:rPr lang="mn-MN" sz="1600" b="1" baseline="-25000">
                          <a:solidFill>
                            <a:schemeClr val="tx1"/>
                          </a:solidFill>
                          <a:effectLst/>
                          <a:latin typeface="Arial" panose="020B0604020202020204" pitchFamily="34" charset="0"/>
                          <a:cs typeface="Arial" panose="020B0604020202020204" pitchFamily="34" charset="0"/>
                        </a:rPr>
                        <a:t>дав</a:t>
                      </a:r>
                      <a:r>
                        <a:rPr lang="mn-MN" sz="1600" b="1">
                          <a:solidFill>
                            <a:schemeClr val="tx1"/>
                          </a:solidFill>
                          <a:effectLst/>
                          <a:latin typeface="Arial" panose="020B0604020202020204" pitchFamily="34" charset="0"/>
                          <a:cs typeface="Arial" panose="020B0604020202020204" pitchFamily="34" charset="0"/>
                        </a:rPr>
                        <a:t>/</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1435963773"/>
                  </a:ext>
                </a:extLst>
              </a:tr>
              <a:tr h="0">
                <a:tc>
                  <a:txBody>
                    <a:bodyPr/>
                    <a:lstStyle/>
                    <a:p>
                      <a:pPr algn="ctr"/>
                      <a:r>
                        <a:rPr lang="mn-MN" sz="1600" b="1">
                          <a:solidFill>
                            <a:schemeClr val="tx1"/>
                          </a:solidFill>
                          <a:effectLst/>
                          <a:latin typeface="Arial" panose="020B0604020202020204" pitchFamily="34" charset="0"/>
                          <a:cs typeface="Arial" panose="020B0604020202020204" pitchFamily="34" charset="0"/>
                        </a:rPr>
                        <a:t>1</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r>
                        <a:rPr lang="mn-MN" sz="1600" b="1">
                          <a:solidFill>
                            <a:schemeClr val="tx1"/>
                          </a:solidFill>
                          <a:effectLst/>
                          <a:latin typeface="Arial" panose="020B0604020202020204" pitchFamily="34" charset="0"/>
                          <a:cs typeface="Arial" panose="020B0604020202020204" pitchFamily="34" charset="0"/>
                        </a:rPr>
                        <a:t>Завхан аймгийн Асгат сум</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r>
                        <a:rPr lang="mn-MN" sz="1600" b="1">
                          <a:solidFill>
                            <a:schemeClr val="tx1"/>
                          </a:solidFill>
                          <a:effectLst/>
                          <a:latin typeface="Arial" panose="020B0604020202020204" pitchFamily="34" charset="0"/>
                          <a:cs typeface="Arial" panose="020B0604020202020204" pitchFamily="34" charset="0"/>
                        </a:rPr>
                        <a:t>578</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r>
                        <a:rPr lang="mn-MN" sz="1600" b="1">
                          <a:solidFill>
                            <a:schemeClr val="tx1"/>
                          </a:solidFill>
                          <a:effectLst/>
                          <a:latin typeface="Arial" panose="020B0604020202020204" pitchFamily="34" charset="0"/>
                          <a:cs typeface="Arial" panose="020B0604020202020204" pitchFamily="34" charset="0"/>
                        </a:rPr>
                        <a:t>11</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896751670"/>
                  </a:ext>
                </a:extLst>
              </a:tr>
              <a:tr h="0">
                <a:tc>
                  <a:txBody>
                    <a:bodyPr/>
                    <a:lstStyle/>
                    <a:p>
                      <a:pPr algn="ctr"/>
                      <a:r>
                        <a:rPr lang="mn-MN" sz="1600" b="1">
                          <a:solidFill>
                            <a:schemeClr val="tx1"/>
                          </a:solidFill>
                          <a:effectLst/>
                          <a:latin typeface="Arial" panose="020B0604020202020204" pitchFamily="34" charset="0"/>
                          <a:cs typeface="Arial" panose="020B0604020202020204" pitchFamily="34" charset="0"/>
                        </a:rPr>
                        <a:t>2</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r>
                        <a:rPr lang="mn-MN" sz="1600" b="1" dirty="0">
                          <a:solidFill>
                            <a:schemeClr val="tx1"/>
                          </a:solidFill>
                          <a:effectLst/>
                          <a:latin typeface="Arial" panose="020B0604020202020204" pitchFamily="34" charset="0"/>
                          <a:cs typeface="Arial" panose="020B0604020202020204" pitchFamily="34" charset="0"/>
                        </a:rPr>
                        <a:t>Говь-Алтайн аймгийн Чандмань сум</a:t>
                      </a:r>
                      <a:endPar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r>
                        <a:rPr lang="mn-MN" sz="1600" b="1">
                          <a:solidFill>
                            <a:schemeClr val="tx1"/>
                          </a:solidFill>
                          <a:effectLst/>
                          <a:latin typeface="Arial" panose="020B0604020202020204" pitchFamily="34" charset="0"/>
                          <a:cs typeface="Arial" panose="020B0604020202020204" pitchFamily="34" charset="0"/>
                        </a:rPr>
                        <a:t>4,637</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r>
                        <a:rPr lang="mn-MN" sz="1600" b="1">
                          <a:solidFill>
                            <a:schemeClr val="tx1"/>
                          </a:solidFill>
                          <a:effectLst/>
                          <a:latin typeface="Arial" panose="020B0604020202020204" pitchFamily="34" charset="0"/>
                          <a:cs typeface="Arial" panose="020B0604020202020204" pitchFamily="34" charset="0"/>
                        </a:rPr>
                        <a:t>11</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14776337"/>
                  </a:ext>
                </a:extLst>
              </a:tr>
              <a:tr h="0">
                <a:tc>
                  <a:txBody>
                    <a:bodyPr/>
                    <a:lstStyle/>
                    <a:p>
                      <a:pPr algn="ctr"/>
                      <a:r>
                        <a:rPr lang="mn-MN" sz="1600" b="1">
                          <a:solidFill>
                            <a:schemeClr val="tx1"/>
                          </a:solidFill>
                          <a:effectLst/>
                          <a:latin typeface="Arial" panose="020B0604020202020204" pitchFamily="34" charset="0"/>
                          <a:cs typeface="Arial" panose="020B0604020202020204" pitchFamily="34" charset="0"/>
                        </a:rPr>
                        <a:t>3</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r>
                        <a:rPr lang="mn-MN" sz="1600" b="1">
                          <a:solidFill>
                            <a:schemeClr val="tx1"/>
                          </a:solidFill>
                          <a:effectLst/>
                          <a:latin typeface="Arial" panose="020B0604020202020204" pitchFamily="34" charset="0"/>
                          <a:cs typeface="Arial" panose="020B0604020202020204" pitchFamily="34" charset="0"/>
                        </a:rPr>
                        <a:t>Булган аймаг</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r>
                        <a:rPr lang="mn-MN" sz="1600" b="1">
                          <a:solidFill>
                            <a:schemeClr val="tx1"/>
                          </a:solidFill>
                          <a:effectLst/>
                          <a:latin typeface="Arial" panose="020B0604020202020204" pitchFamily="34" charset="0"/>
                          <a:cs typeface="Arial" panose="020B0604020202020204" pitchFamily="34" charset="0"/>
                        </a:rPr>
                        <a:t>48,744</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r>
                        <a:rPr lang="mn-MN" sz="1600" b="1">
                          <a:solidFill>
                            <a:schemeClr val="tx1"/>
                          </a:solidFill>
                          <a:effectLst/>
                          <a:latin typeface="Arial" panose="020B0604020202020204" pitchFamily="34" charset="0"/>
                          <a:cs typeface="Arial" panose="020B0604020202020204" pitchFamily="34" charset="0"/>
                        </a:rPr>
                        <a:t>11</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875966787"/>
                  </a:ext>
                </a:extLst>
              </a:tr>
              <a:tr h="0">
                <a:tc>
                  <a:txBody>
                    <a:bodyPr/>
                    <a:lstStyle/>
                    <a:p>
                      <a:pPr algn="ctr"/>
                      <a:r>
                        <a:rPr lang="mn-MN" sz="1600" b="1">
                          <a:solidFill>
                            <a:schemeClr val="tx1"/>
                          </a:solidFill>
                          <a:effectLst/>
                          <a:latin typeface="Arial" panose="020B0604020202020204" pitchFamily="34" charset="0"/>
                          <a:cs typeface="Arial" panose="020B0604020202020204" pitchFamily="34" charset="0"/>
                        </a:rPr>
                        <a:t>4</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r>
                        <a:rPr lang="mn-MN" sz="1600" b="1">
                          <a:solidFill>
                            <a:schemeClr val="tx1"/>
                          </a:solidFill>
                          <a:effectLst/>
                          <a:latin typeface="Arial" panose="020B0604020202020204" pitchFamily="34" charset="0"/>
                          <a:cs typeface="Arial" panose="020B0604020202020204" pitchFamily="34" charset="0"/>
                        </a:rPr>
                        <a:t>Сүхбаатар аймаг</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r>
                        <a:rPr lang="mn-MN" sz="1600" b="1">
                          <a:solidFill>
                            <a:schemeClr val="tx1"/>
                          </a:solidFill>
                          <a:effectLst/>
                          <a:latin typeface="Arial" panose="020B0604020202020204" pitchFamily="34" charset="0"/>
                          <a:cs typeface="Arial" panose="020B0604020202020204" pitchFamily="34" charset="0"/>
                        </a:rPr>
                        <a:t>83,162</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r>
                        <a:rPr lang="mn-MN" sz="1600" b="1">
                          <a:solidFill>
                            <a:schemeClr val="tx1"/>
                          </a:solidFill>
                          <a:effectLst/>
                          <a:latin typeface="Arial" panose="020B0604020202020204" pitchFamily="34" charset="0"/>
                          <a:cs typeface="Arial" panose="020B0604020202020204" pitchFamily="34" charset="0"/>
                        </a:rPr>
                        <a:t>7</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2999589767"/>
                  </a:ext>
                </a:extLst>
              </a:tr>
              <a:tr h="0">
                <a:tc>
                  <a:txBody>
                    <a:bodyPr/>
                    <a:lstStyle/>
                    <a:p>
                      <a:pPr algn="ctr"/>
                      <a:r>
                        <a:rPr lang="mn-MN" sz="1600" b="1">
                          <a:solidFill>
                            <a:schemeClr val="tx1"/>
                          </a:solidFill>
                          <a:effectLst/>
                          <a:latin typeface="Arial" panose="020B0604020202020204" pitchFamily="34" charset="0"/>
                          <a:cs typeface="Arial" panose="020B0604020202020204" pitchFamily="34" charset="0"/>
                        </a:rPr>
                        <a:t>5</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r>
                        <a:rPr lang="mn-MN" sz="1600" b="1">
                          <a:solidFill>
                            <a:schemeClr val="tx1"/>
                          </a:solidFill>
                          <a:effectLst/>
                          <a:latin typeface="Arial" panose="020B0604020202020204" pitchFamily="34" charset="0"/>
                          <a:cs typeface="Arial" panose="020B0604020202020204" pitchFamily="34" charset="0"/>
                        </a:rPr>
                        <a:t>Өмнөговь аймаг</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r>
                        <a:rPr lang="mn-MN" sz="1600" b="1">
                          <a:solidFill>
                            <a:schemeClr val="tx1"/>
                          </a:solidFill>
                          <a:effectLst/>
                          <a:latin typeface="Arial" panose="020B0604020202020204" pitchFamily="34" charset="0"/>
                          <a:cs typeface="Arial" panose="020B0604020202020204" pitchFamily="34" charset="0"/>
                        </a:rPr>
                        <a:t>165,156</a:t>
                      </a:r>
                      <a:endParaRPr lang="en-US" sz="16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r>
                        <a:rPr lang="mn-MN" sz="1600" b="1" dirty="0">
                          <a:solidFill>
                            <a:schemeClr val="tx1"/>
                          </a:solidFill>
                          <a:effectLst/>
                          <a:latin typeface="Arial" panose="020B0604020202020204" pitchFamily="34" charset="0"/>
                          <a:cs typeface="Arial" panose="020B0604020202020204" pitchFamily="34" charset="0"/>
                        </a:rPr>
                        <a:t>4</a:t>
                      </a:r>
                      <a:endParaRPr lang="en-US" sz="1600" b="1"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3432506745"/>
                  </a:ext>
                </a:extLst>
              </a:tr>
            </a:tbl>
          </a:graphicData>
        </a:graphic>
      </p:graphicFrame>
      <p:graphicFrame>
        <p:nvGraphicFramePr>
          <p:cNvPr id="9" name="Table 8">
            <a:extLst>
              <a:ext uri="{FF2B5EF4-FFF2-40B4-BE49-F238E27FC236}">
                <a16:creationId xmlns="" xmlns:a16="http://schemas.microsoft.com/office/drawing/2014/main" id="{B09DE299-5203-4E5C-8772-42F5F9C58740}"/>
              </a:ext>
            </a:extLst>
          </p:cNvPr>
          <p:cNvGraphicFramePr>
            <a:graphicFrameLocks noGrp="1"/>
          </p:cNvGraphicFramePr>
          <p:nvPr>
            <p:extLst>
              <p:ext uri="{D42A27DB-BD31-4B8C-83A1-F6EECF244321}">
                <p14:modId xmlns:p14="http://schemas.microsoft.com/office/powerpoint/2010/main" val="2034277512"/>
              </p:ext>
            </p:extLst>
          </p:nvPr>
        </p:nvGraphicFramePr>
        <p:xfrm>
          <a:off x="156518" y="5273675"/>
          <a:ext cx="11788348" cy="1463040"/>
        </p:xfrm>
        <a:graphic>
          <a:graphicData uri="http://schemas.openxmlformats.org/drawingml/2006/table">
            <a:tbl>
              <a:tblPr firstRow="1" firstCol="1" bandRow="1">
                <a:tableStyleId>{93296810-A885-4BE3-A3E7-6D5BEEA58F35}</a:tableStyleId>
              </a:tblPr>
              <a:tblGrid>
                <a:gridCol w="920372">
                  <a:extLst>
                    <a:ext uri="{9D8B030D-6E8A-4147-A177-3AD203B41FA5}">
                      <a16:colId xmlns="" xmlns:a16="http://schemas.microsoft.com/office/drawing/2014/main" val="1229354689"/>
                    </a:ext>
                  </a:extLst>
                </a:gridCol>
                <a:gridCol w="1342645">
                  <a:extLst>
                    <a:ext uri="{9D8B030D-6E8A-4147-A177-3AD203B41FA5}">
                      <a16:colId xmlns="" xmlns:a16="http://schemas.microsoft.com/office/drawing/2014/main" val="3890290065"/>
                    </a:ext>
                  </a:extLst>
                </a:gridCol>
                <a:gridCol w="1132163">
                  <a:extLst>
                    <a:ext uri="{9D8B030D-6E8A-4147-A177-3AD203B41FA5}">
                      <a16:colId xmlns="" xmlns:a16="http://schemas.microsoft.com/office/drawing/2014/main" val="1492812781"/>
                    </a:ext>
                  </a:extLst>
                </a:gridCol>
                <a:gridCol w="1132163">
                  <a:extLst>
                    <a:ext uri="{9D8B030D-6E8A-4147-A177-3AD203B41FA5}">
                      <a16:colId xmlns="" xmlns:a16="http://schemas.microsoft.com/office/drawing/2014/main" val="3682438031"/>
                    </a:ext>
                  </a:extLst>
                </a:gridCol>
                <a:gridCol w="1130854">
                  <a:extLst>
                    <a:ext uri="{9D8B030D-6E8A-4147-A177-3AD203B41FA5}">
                      <a16:colId xmlns="" xmlns:a16="http://schemas.microsoft.com/office/drawing/2014/main" val="3975100925"/>
                    </a:ext>
                  </a:extLst>
                </a:gridCol>
                <a:gridCol w="1132163">
                  <a:extLst>
                    <a:ext uri="{9D8B030D-6E8A-4147-A177-3AD203B41FA5}">
                      <a16:colId xmlns="" xmlns:a16="http://schemas.microsoft.com/office/drawing/2014/main" val="1840008934"/>
                    </a:ext>
                  </a:extLst>
                </a:gridCol>
                <a:gridCol w="1132163">
                  <a:extLst>
                    <a:ext uri="{9D8B030D-6E8A-4147-A177-3AD203B41FA5}">
                      <a16:colId xmlns="" xmlns:a16="http://schemas.microsoft.com/office/drawing/2014/main" val="1445629377"/>
                    </a:ext>
                  </a:extLst>
                </a:gridCol>
                <a:gridCol w="1132163">
                  <a:extLst>
                    <a:ext uri="{9D8B030D-6E8A-4147-A177-3AD203B41FA5}">
                      <a16:colId xmlns="" xmlns:a16="http://schemas.microsoft.com/office/drawing/2014/main" val="369210862"/>
                    </a:ext>
                  </a:extLst>
                </a:gridCol>
                <a:gridCol w="1132163">
                  <a:extLst>
                    <a:ext uri="{9D8B030D-6E8A-4147-A177-3AD203B41FA5}">
                      <a16:colId xmlns="" xmlns:a16="http://schemas.microsoft.com/office/drawing/2014/main" val="2729209006"/>
                    </a:ext>
                  </a:extLst>
                </a:gridCol>
                <a:gridCol w="1601499">
                  <a:extLst>
                    <a:ext uri="{9D8B030D-6E8A-4147-A177-3AD203B41FA5}">
                      <a16:colId xmlns="" xmlns:a16="http://schemas.microsoft.com/office/drawing/2014/main" val="3791126190"/>
                    </a:ext>
                  </a:extLst>
                </a:gridCol>
              </a:tblGrid>
              <a:tr h="0">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Д/д</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Стал</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Итал</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Үнт</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Сдав</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Идав</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Үнд</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Иөф</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ГПүх</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ҮХгб</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 xmlns:a16="http://schemas.microsoft.com/office/drawing/2014/main" val="3905814400"/>
                  </a:ext>
                </a:extLst>
              </a:tr>
              <a:tr h="0">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1</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578</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1</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rowSpan="5">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0.1</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11</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0.8</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rowSpan="5">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50</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rowSpan="5">
                  <a:txBody>
                    <a:bodyPr/>
                    <a:lstStyle/>
                    <a:p>
                      <a:pPr algn="ctr"/>
                      <a:r>
                        <a:rPr lang="en-US" sz="1600" b="1" kern="1200" dirty="0">
                          <a:solidFill>
                            <a:schemeClr val="tx1"/>
                          </a:solidFill>
                          <a:effectLst/>
                          <a:latin typeface="Arial" panose="020B0604020202020204" pitchFamily="34" charset="0"/>
                          <a:cs typeface="Arial" panose="020B0604020202020204" pitchFamily="34" charset="0"/>
                        </a:rPr>
                        <a:t>1.2</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rowSpan="5">
                  <a:txBody>
                    <a:bodyPr/>
                    <a:lstStyle/>
                    <a:p>
                      <a:pPr algn="ctr"/>
                      <a:r>
                        <a:rPr lang="en-US" sz="1600" b="1" kern="1200">
                          <a:solidFill>
                            <a:schemeClr val="tx1"/>
                          </a:solidFill>
                          <a:effectLst/>
                          <a:latin typeface="Arial" panose="020B0604020202020204" pitchFamily="34" charset="0"/>
                          <a:cs typeface="Arial" panose="020B0604020202020204" pitchFamily="34" charset="0"/>
                        </a:rPr>
                        <a:t>4.5</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512</a:t>
                      </a:r>
                      <a:r>
                        <a:rPr lang="en-US" sz="1600" b="1" kern="1200">
                          <a:solidFill>
                            <a:schemeClr val="tx1"/>
                          </a:solidFill>
                          <a:effectLst/>
                          <a:latin typeface="Arial" panose="020B0604020202020204" pitchFamily="34" charset="0"/>
                          <a:cs typeface="Arial" panose="020B0604020202020204" pitchFamily="34" charset="0"/>
                        </a:rPr>
                        <a:t>.3</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 xmlns:a16="http://schemas.microsoft.com/office/drawing/2014/main" val="1100581338"/>
                  </a:ext>
                </a:extLst>
              </a:tr>
              <a:tr h="0">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2</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4,637</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1</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vMerge="1">
                  <a:txBody>
                    <a:bodyPr/>
                    <a:lstStyle/>
                    <a:p>
                      <a:endParaRPr lang="en-US"/>
                    </a:p>
                  </a:txBody>
                  <a:tcPr/>
                </a:tc>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11</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0.8</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600" b="1" kern="1200">
                          <a:solidFill>
                            <a:schemeClr val="tx1"/>
                          </a:solidFill>
                          <a:effectLst/>
                          <a:latin typeface="Arial" panose="020B0604020202020204" pitchFamily="34" charset="0"/>
                          <a:cs typeface="Arial" panose="020B0604020202020204" pitchFamily="34" charset="0"/>
                        </a:rPr>
                        <a:t>926.3</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 xmlns:a16="http://schemas.microsoft.com/office/drawing/2014/main" val="318751344"/>
                  </a:ext>
                </a:extLst>
              </a:tr>
              <a:tr h="0">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3</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48,744</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0.7</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vMerge="1">
                  <a:txBody>
                    <a:bodyPr/>
                    <a:lstStyle/>
                    <a:p>
                      <a:endParaRPr lang="en-US"/>
                    </a:p>
                  </a:txBody>
                  <a:tcPr/>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11</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0.8</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600" b="1" kern="1200" dirty="0">
                          <a:solidFill>
                            <a:schemeClr val="tx1"/>
                          </a:solidFill>
                          <a:effectLst/>
                          <a:latin typeface="Arial" panose="020B0604020202020204" pitchFamily="34" charset="0"/>
                          <a:cs typeface="Arial" panose="020B0604020202020204" pitchFamily="34" charset="0"/>
                        </a:rPr>
                        <a:t>3,933.6</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 xmlns:a16="http://schemas.microsoft.com/office/drawing/2014/main" val="3759122008"/>
                  </a:ext>
                </a:extLst>
              </a:tr>
              <a:tr h="0">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4</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83,162</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0.3</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vMerge="1">
                  <a:txBody>
                    <a:bodyPr/>
                    <a:lstStyle/>
                    <a:p>
                      <a:endParaRPr lang="en-US"/>
                    </a:p>
                  </a:txBody>
                  <a:tcPr/>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7</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mn-MN" sz="1600" b="1" kern="1200" dirty="0">
                          <a:solidFill>
                            <a:schemeClr val="tx1"/>
                          </a:solidFill>
                          <a:effectLst/>
                          <a:latin typeface="Arial" panose="020B0604020202020204" pitchFamily="34" charset="0"/>
                          <a:cs typeface="Arial" panose="020B0604020202020204" pitchFamily="34" charset="0"/>
                        </a:rPr>
                        <a:t>0.</a:t>
                      </a:r>
                      <a:r>
                        <a:rPr lang="en-US" sz="1600" b="1" kern="1200" dirty="0">
                          <a:solidFill>
                            <a:schemeClr val="tx1"/>
                          </a:solidFill>
                          <a:effectLst/>
                          <a:latin typeface="Arial" panose="020B0604020202020204" pitchFamily="34" charset="0"/>
                          <a:cs typeface="Arial" panose="020B0604020202020204" pitchFamily="34" charset="0"/>
                        </a:rPr>
                        <a:t>9</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600" b="1" kern="1200" dirty="0">
                          <a:solidFill>
                            <a:schemeClr val="tx1"/>
                          </a:solidFill>
                          <a:effectLst/>
                          <a:latin typeface="Arial" panose="020B0604020202020204" pitchFamily="34" charset="0"/>
                          <a:cs typeface="Arial" panose="020B0604020202020204" pitchFamily="34" charset="0"/>
                        </a:rPr>
                        <a:t>2,870.6</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 xmlns:a16="http://schemas.microsoft.com/office/drawing/2014/main" val="2431935777"/>
                  </a:ext>
                </a:extLst>
              </a:tr>
              <a:tr h="0">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5</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165,156</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0.2</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vMerge="1">
                  <a:txBody>
                    <a:bodyPr/>
                    <a:lstStyle/>
                    <a:p>
                      <a:endParaRPr lang="en-US"/>
                    </a:p>
                  </a:txBody>
                  <a:tcPr/>
                </a:tc>
                <a:tc>
                  <a:txBody>
                    <a:bodyPr/>
                    <a:lstStyle/>
                    <a:p>
                      <a:pPr algn="ctr"/>
                      <a:r>
                        <a:rPr lang="mn-MN" sz="1600" b="1" kern="1200">
                          <a:solidFill>
                            <a:schemeClr val="tx1"/>
                          </a:solidFill>
                          <a:effectLst/>
                          <a:latin typeface="Arial" panose="020B0604020202020204" pitchFamily="34" charset="0"/>
                          <a:cs typeface="Arial" panose="020B0604020202020204" pitchFamily="34" charset="0"/>
                        </a:rPr>
                        <a:t>4</a:t>
                      </a:r>
                      <a:endParaRPr lang="en-US" sz="1600" b="1"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algn="ctr"/>
                      <a:r>
                        <a:rPr lang="en-US" sz="1600" b="1" kern="1200" dirty="0">
                          <a:solidFill>
                            <a:schemeClr val="tx1"/>
                          </a:solidFill>
                          <a:effectLst/>
                          <a:latin typeface="Arial" panose="020B0604020202020204" pitchFamily="34" charset="0"/>
                          <a:cs typeface="Arial" panose="020B0604020202020204" pitchFamily="34" charset="0"/>
                        </a:rPr>
                        <a:t>1</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600" b="1" kern="1200" dirty="0">
                          <a:solidFill>
                            <a:schemeClr val="tx1"/>
                          </a:solidFill>
                          <a:effectLst/>
                          <a:latin typeface="Arial" panose="020B0604020202020204" pitchFamily="34" charset="0"/>
                          <a:cs typeface="Arial" panose="020B0604020202020204" pitchFamily="34" charset="0"/>
                        </a:rPr>
                        <a:t>3,577.7</a:t>
                      </a:r>
                      <a:endParaRPr lang="en-US" sz="1600" b="1"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 xmlns:a16="http://schemas.microsoft.com/office/drawing/2014/main" val="3664379907"/>
                  </a:ext>
                </a:extLst>
              </a:tr>
            </a:tbl>
          </a:graphicData>
        </a:graphic>
      </p:graphicFrame>
      <p:pic>
        <p:nvPicPr>
          <p:cNvPr id="13" name="Picture 12">
            <a:extLst>
              <a:ext uri="{FF2B5EF4-FFF2-40B4-BE49-F238E27FC236}">
                <a16:creationId xmlns="" xmlns:a16="http://schemas.microsoft.com/office/drawing/2014/main" id="{0604A58D-1010-4DD8-A50F-43DBDE2FD25D}"/>
              </a:ext>
            </a:extLst>
          </p:cNvPr>
          <p:cNvPicPr>
            <a:picLocks noChangeAspect="1"/>
          </p:cNvPicPr>
          <p:nvPr/>
        </p:nvPicPr>
        <p:blipFill>
          <a:blip r:embed="rId3"/>
          <a:stretch>
            <a:fillRect/>
          </a:stretch>
        </p:blipFill>
        <p:spPr>
          <a:xfrm>
            <a:off x="5888425" y="160467"/>
            <a:ext cx="6087325" cy="2943636"/>
          </a:xfrm>
          <a:prstGeom prst="rect">
            <a:avLst/>
          </a:prstGeom>
        </p:spPr>
      </p:pic>
      <p:sp>
        <p:nvSpPr>
          <p:cNvPr id="14" name="TextBox 13">
            <a:extLst>
              <a:ext uri="{FF2B5EF4-FFF2-40B4-BE49-F238E27FC236}">
                <a16:creationId xmlns="" xmlns:a16="http://schemas.microsoft.com/office/drawing/2014/main" id="{C8DE23B2-C4C0-4C45-BB27-5D39B7820299}"/>
              </a:ext>
            </a:extLst>
          </p:cNvPr>
          <p:cNvSpPr txBox="1"/>
          <p:nvPr/>
        </p:nvSpPr>
        <p:spPr>
          <a:xfrm>
            <a:off x="7877954" y="165193"/>
            <a:ext cx="4097796" cy="327077"/>
          </a:xfrm>
          <a:prstGeom prst="rect">
            <a:avLst/>
          </a:prstGeom>
          <a:noFill/>
        </p:spPr>
        <p:txBody>
          <a:bodyPr wrap="square">
            <a:spAutoFit/>
          </a:bodyPr>
          <a:lstStyle/>
          <a:p>
            <a:pPr algn="r">
              <a:lnSpc>
                <a:spcPct val="120000"/>
              </a:lnSpc>
              <a:spcBef>
                <a:spcPts val="1200"/>
              </a:spcBef>
            </a:pPr>
            <a:r>
              <a:rPr lang="mn-MN" sz="1400" b="1"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ЖИШЭЭ</a:t>
            </a:r>
            <a:endParaRPr lang="mn-MN" sz="1400" b="1" dirty="0">
              <a:solidFill>
                <a:srgbClr val="0070C0"/>
              </a:solidFill>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1200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5985" y="582519"/>
            <a:ext cx="10421331" cy="3277820"/>
          </a:xfrm>
          <a:prstGeom prst="rect">
            <a:avLst/>
          </a:prstGeom>
        </p:spPr>
        <p:txBody>
          <a:bodyPr wrap="square">
            <a:spAutoFit/>
          </a:bodyPr>
          <a:lstStyle/>
          <a:p>
            <a:pPr algn="just">
              <a:buSzPts val="900"/>
              <a:tabLst>
                <a:tab pos="101436" algn="l"/>
              </a:tabLst>
            </a:pPr>
            <a:r>
              <a:rPr lang="en-US" dirty="0">
                <a:solidFill>
                  <a:srgbClr val="002060"/>
                </a:solidFill>
                <a:latin typeface="Arial" panose="020B0604020202020204" pitchFamily="34" charset="0"/>
                <a:cs typeface="Arial" panose="020B0604020202020204" pitchFamily="34" charset="0"/>
              </a:rPr>
              <a:t>B. </a:t>
            </a:r>
            <a:r>
              <a:rPr lang="mn-MN" sz="1800" dirty="0">
                <a:solidFill>
                  <a:srgbClr val="002060"/>
                </a:solidFill>
                <a:latin typeface="Arial" panose="020B0604020202020204" pitchFamily="34" charset="0"/>
                <a:cs typeface="Arial" panose="020B0604020202020204" pitchFamily="34" charset="0"/>
              </a:rPr>
              <a:t>Төрийн байгууллагуудын байрлалд суурилсан орон зайн мэдээллийн солилцоо, түгээх систем буюу үндэсний </a:t>
            </a:r>
            <a:r>
              <a:rPr lang="mn-MN" sz="1800" dirty="0" smtClean="0">
                <a:solidFill>
                  <a:srgbClr val="002060"/>
                </a:solidFill>
                <a:latin typeface="Arial" panose="020B0604020202020204" pitchFamily="34" charset="0"/>
                <a:cs typeface="Arial" panose="020B0604020202020204" pitchFamily="34" charset="0"/>
              </a:rPr>
              <a:t>Геопортал хөгжүүлэх</a:t>
            </a:r>
            <a:endParaRPr lang="en-US" sz="1800" dirty="0">
              <a:solidFill>
                <a:srgbClr val="002060"/>
              </a:solidFill>
            </a:endParaRPr>
          </a:p>
          <a:p>
            <a:pPr algn="just">
              <a:lnSpc>
                <a:spcPct val="150000"/>
              </a:lnSpc>
              <a:buSzPts val="900"/>
              <a:tabLst>
                <a:tab pos="101436" algn="l"/>
              </a:tabLst>
            </a:pPr>
            <a:r>
              <a:rPr lang="mn-MN" b="1" dirty="0" smtClean="0">
                <a:solidFill>
                  <a:schemeClr val="accent1"/>
                </a:solidFill>
                <a:latin typeface="Arial" panose="020B0604020202020204" pitchFamily="34" charset="0"/>
                <a:cs typeface="Arial" panose="020B0604020202020204" pitchFamily="34" charset="0"/>
              </a:rPr>
              <a:t>Геопортал </a:t>
            </a:r>
            <a:r>
              <a:rPr lang="mn-MN" b="1" dirty="0">
                <a:solidFill>
                  <a:schemeClr val="accent1"/>
                </a:solidFill>
                <a:latin typeface="Arial" panose="020B0604020202020204" pitchFamily="34" charset="0"/>
                <a:cs typeface="Arial" panose="020B0604020202020204" pitchFamily="34" charset="0"/>
              </a:rPr>
              <a:t>нэгдсэн систем:</a:t>
            </a:r>
            <a:r>
              <a:rPr lang="mn-MN" dirty="0">
                <a:latin typeface="Arial" panose="020B0604020202020204" pitchFamily="34" charset="0"/>
                <a:cs typeface="Arial" panose="020B0604020202020204" pitchFamily="34" charset="0"/>
              </a:rPr>
              <a:t> Орон зайн мэдээллийн нэгдсэн систем болох Геопортал цахим системийн хөгжүүлэлтийн явцыг доорх хаягаар орж танилцах боломжтой. </a:t>
            </a:r>
          </a:p>
          <a:p>
            <a:pPr algn="just">
              <a:lnSpc>
                <a:spcPct val="150000"/>
              </a:lnSpc>
              <a:buSzPts val="900"/>
              <a:tabLst>
                <a:tab pos="101436" algn="l"/>
              </a:tabLst>
            </a:pPr>
            <a:r>
              <a:rPr lang="mn-MN" b="1" dirty="0">
                <a:latin typeface="Arial" panose="020B0604020202020204" pitchFamily="34" charset="0"/>
                <a:cs typeface="Arial" panose="020B0604020202020204" pitchFamily="34" charset="0"/>
              </a:rPr>
              <a:t>Хаяг: </a:t>
            </a:r>
            <a:r>
              <a:rPr lang="en-US" b="1" dirty="0">
                <a:latin typeface="Arial" panose="020B0604020202020204" pitchFamily="34" charset="0"/>
                <a:cs typeface="Arial" panose="020B0604020202020204" pitchFamily="34" charset="0"/>
                <a:hlinkClick r:id="rId2"/>
              </a:rPr>
              <a:t>https://nsdi.gov.mn/</a:t>
            </a:r>
            <a:r>
              <a:rPr lang="mn-MN" b="1" dirty="0">
                <a:latin typeface="Arial" panose="020B0604020202020204" pitchFamily="34" charset="0"/>
                <a:cs typeface="Arial" panose="020B0604020202020204" pitchFamily="34" charset="0"/>
              </a:rPr>
              <a:t> </a:t>
            </a:r>
          </a:p>
          <a:p>
            <a:pPr marL="355600" algn="just">
              <a:lnSpc>
                <a:spcPct val="150000"/>
              </a:lnSpc>
              <a:buSzPts val="900"/>
              <a:tabLst>
                <a:tab pos="101436" algn="l"/>
              </a:tabLst>
            </a:pPr>
            <a:endParaRPr lang="mn-MN" dirty="0">
              <a:latin typeface="Arial" panose="020B0604020202020204" pitchFamily="34" charset="0"/>
              <a:cs typeface="Arial" panose="020B0604020202020204" pitchFamily="34" charset="0"/>
            </a:endParaRPr>
          </a:p>
          <a:p>
            <a:pPr algn="just">
              <a:lnSpc>
                <a:spcPct val="150000"/>
              </a:lnSpc>
              <a:buSzPts val="900"/>
              <a:tabLst>
                <a:tab pos="101436" algn="l"/>
              </a:tabLst>
            </a:pPr>
            <a:endParaRPr lang="mn-MN" dirty="0">
              <a:latin typeface="Arial" panose="020B0604020202020204" pitchFamily="34" charset="0"/>
              <a:cs typeface="Arial" panose="020B0604020202020204" pitchFamily="34" charset="0"/>
            </a:endParaRPr>
          </a:p>
          <a:p>
            <a:pPr algn="just">
              <a:buSzPts val="900"/>
              <a:tabLst>
                <a:tab pos="101436" algn="l"/>
              </a:tabLst>
            </a:pPr>
            <a:endParaRPr lang="mn-MN" dirty="0">
              <a:solidFill>
                <a:srgbClr val="002060"/>
              </a:solidFill>
              <a:latin typeface="Arial" panose="020B0604020202020204" pitchFamily="34" charset="0"/>
              <a:cs typeface="Arial" panose="020B0604020202020204" pitchFamily="34" charset="0"/>
            </a:endParaRPr>
          </a:p>
          <a:p>
            <a:pPr algn="just">
              <a:buSzPts val="900"/>
              <a:tabLst>
                <a:tab pos="101436" algn="l"/>
              </a:tabLst>
            </a:pPr>
            <a:endParaRPr lang="mn-MN" dirty="0">
              <a:solidFill>
                <a:srgbClr val="002060"/>
              </a:solidFill>
              <a:latin typeface="Arial" panose="020B0604020202020204" pitchFamily="34" charset="0"/>
              <a:cs typeface="Arial" panose="020B0604020202020204" pitchFamily="34" charset="0"/>
            </a:endParaRPr>
          </a:p>
        </p:txBody>
      </p:sp>
      <p:sp>
        <p:nvSpPr>
          <p:cNvPr id="41" name="Rectangle 40">
            <a:extLst>
              <a:ext uri="{FF2B5EF4-FFF2-40B4-BE49-F238E27FC236}">
                <a16:creationId xmlns="" xmlns:a16="http://schemas.microsoft.com/office/drawing/2014/main" id="{EE5AAB0D-72B3-4820-8A7F-430FA3D51F1A}"/>
              </a:ext>
            </a:extLst>
          </p:cNvPr>
          <p:cNvSpPr/>
          <p:nvPr/>
        </p:nvSpPr>
        <p:spPr>
          <a:xfrm>
            <a:off x="1184012" y="113873"/>
            <a:ext cx="10523305" cy="461665"/>
          </a:xfrm>
          <a:prstGeom prst="rect">
            <a:avLst/>
          </a:prstGeom>
        </p:spPr>
        <p:txBody>
          <a:bodyPr wrap="square">
            <a:spAutoFit/>
          </a:bodyPr>
          <a:lstStyle/>
          <a:p>
            <a:pPr lvl="1">
              <a:spcAft>
                <a:spcPts val="800"/>
              </a:spcAft>
            </a:pPr>
            <a:r>
              <a:rPr lang="mn-MN" sz="2400" b="1" dirty="0" smtClean="0">
                <a:solidFill>
                  <a:srgbClr val="002060"/>
                </a:solidFill>
                <a:latin typeface="Arial" panose="020B0604020202020204" pitchFamily="34" charset="0"/>
                <a:ea typeface="Times New Roman" panose="02020603050405020304" pitchFamily="18" charset="0"/>
                <a:cs typeface="Arial" panose="020B0604020202020204" pitchFamily="34" charset="0"/>
              </a:rPr>
              <a:t>Ажлын явц - </a:t>
            </a:r>
            <a:r>
              <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rPr>
              <a:t>Геопортал цахим </a:t>
            </a:r>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хуудас</a:t>
            </a:r>
          </a:p>
        </p:txBody>
      </p:sp>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9293" y="2394057"/>
            <a:ext cx="4902439" cy="3054490"/>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3211" y="2394057"/>
            <a:ext cx="3887473" cy="4334214"/>
          </a:xfrm>
          <a:prstGeom prst="rect">
            <a:avLst/>
          </a:prstGeom>
        </p:spPr>
      </p:pic>
      <p:grpSp>
        <p:nvGrpSpPr>
          <p:cNvPr id="45" name="Group 44">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6"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7" name="Group 46">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8" name="Oval 47">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9"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50" name="Group 49">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1"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2"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3"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4" name="Straight Connector 53">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9" name="Picture 58">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60" name="Picture 59">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1" name="Picture 60">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2"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3"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4"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5" name="Group 64">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6" name="Straight Connector 65">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2" name="Straight Connector 71">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3" name="Straight Connector 72">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4" name="Group 73">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5"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6" name="Group 75">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7" name="Oval 76">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79" name="Picture 78"/>
          <p:cNvPicPr/>
          <p:nvPr/>
        </p:nvPicPr>
        <p:blipFill>
          <a:blip r:embed="rId24" cstate="print">
            <a:extLst>
              <a:ext uri="{28A0092B-C50C-407E-A947-70E740481C1C}">
                <a14:useLocalDpi xmlns:a14="http://schemas.microsoft.com/office/drawing/2010/main" val="0"/>
              </a:ext>
            </a:extLst>
          </a:blip>
          <a:stretch>
            <a:fillRect/>
          </a:stretch>
        </p:blipFill>
        <p:spPr bwMode="auto">
          <a:xfrm>
            <a:off x="7548605" y="4129799"/>
            <a:ext cx="4236995" cy="2644408"/>
          </a:xfrm>
          <a:prstGeom prst="rect">
            <a:avLst/>
          </a:prstGeom>
          <a:noFill/>
          <a:ln>
            <a:noFill/>
          </a:ln>
        </p:spPr>
      </p:pic>
    </p:spTree>
    <p:extLst>
      <p:ext uri="{BB962C8B-B14F-4D97-AF65-F5344CB8AC3E}">
        <p14:creationId xmlns:p14="http://schemas.microsoft.com/office/powerpoint/2010/main" val="31006634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779245"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ашиглах технологи</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aphicFrame>
        <p:nvGraphicFramePr>
          <p:cNvPr id="4" name="Table 3"/>
          <p:cNvGraphicFramePr>
            <a:graphicFrameLocks noGrp="1"/>
          </p:cNvGraphicFramePr>
          <p:nvPr>
            <p:extLst/>
          </p:nvPr>
        </p:nvGraphicFramePr>
        <p:xfrm>
          <a:off x="1610360" y="1702286"/>
          <a:ext cx="9916160" cy="4793552"/>
        </p:xfrm>
        <a:graphic>
          <a:graphicData uri="http://schemas.openxmlformats.org/drawingml/2006/table">
            <a:tbl>
              <a:tblPr firstRow="1" bandRow="1">
                <a:tableStyleId>{5C22544A-7EE6-4342-B048-85BDC9FD1C3A}</a:tableStyleId>
              </a:tblPr>
              <a:tblGrid>
                <a:gridCol w="718921"/>
                <a:gridCol w="3771799"/>
                <a:gridCol w="2946400"/>
                <a:gridCol w="2479040"/>
              </a:tblGrid>
              <a:tr h="949111">
                <a:tc>
                  <a:txBody>
                    <a:bodyPr/>
                    <a:lstStyle/>
                    <a:p>
                      <a:pPr algn="ctr"/>
                      <a:r>
                        <a:rPr lang="mn-MN" sz="2000" dirty="0" smtClean="0"/>
                        <a:t>№</a:t>
                      </a:r>
                      <a:endParaRPr lang="en-US" sz="2000" dirty="0"/>
                    </a:p>
                  </a:txBody>
                  <a:tcPr anchor="ctr"/>
                </a:tc>
                <a:tc>
                  <a:txBody>
                    <a:bodyPr/>
                    <a:lstStyle/>
                    <a:p>
                      <a:pPr algn="ctr"/>
                      <a:r>
                        <a:rPr lang="mn-MN" sz="2000" b="1" kern="1200" dirty="0" smtClean="0">
                          <a:solidFill>
                            <a:schemeClr val="lt1"/>
                          </a:solidFill>
                          <a:effectLst/>
                          <a:latin typeface="+mn-lt"/>
                          <a:ea typeface="+mn-ea"/>
                          <a:cs typeface="+mn-cs"/>
                        </a:rPr>
                        <a:t>Төрөл</a:t>
                      </a:r>
                      <a:endParaRPr lang="en-US" sz="2000" dirty="0"/>
                    </a:p>
                  </a:txBody>
                  <a:tcPr anchor="ctr"/>
                </a:tc>
                <a:tc>
                  <a:txBody>
                    <a:bodyPr/>
                    <a:lstStyle/>
                    <a:p>
                      <a:pPr algn="ctr"/>
                      <a:r>
                        <a:rPr lang="mn-MN" sz="2000" b="1" kern="1200" dirty="0" smtClean="0">
                          <a:solidFill>
                            <a:schemeClr val="lt1"/>
                          </a:solidFill>
                          <a:effectLst/>
                          <a:latin typeface="+mn-lt"/>
                          <a:ea typeface="+mn-ea"/>
                          <a:cs typeface="+mn-cs"/>
                        </a:rPr>
                        <a:t>Ашиглах технологи</a:t>
                      </a:r>
                      <a:endParaRPr lang="en-US" sz="2000" dirty="0"/>
                    </a:p>
                  </a:txBody>
                  <a:tcPr anchor="ctr"/>
                </a:tc>
                <a:tc>
                  <a:txBody>
                    <a:bodyPr/>
                    <a:lstStyle/>
                    <a:p>
                      <a:pPr algn="ctr"/>
                      <a:r>
                        <a:rPr lang="mn-MN" sz="2000" b="1" kern="1200" dirty="0" smtClean="0">
                          <a:solidFill>
                            <a:schemeClr val="lt1"/>
                          </a:solidFill>
                          <a:effectLst/>
                          <a:latin typeface="+mn-lt"/>
                          <a:ea typeface="+mn-ea"/>
                          <a:cs typeface="+mn-cs"/>
                        </a:rPr>
                        <a:t>Нээлттэй эх эсэх</a:t>
                      </a:r>
                      <a:endParaRPr lang="en-US" sz="2000" dirty="0"/>
                    </a:p>
                  </a:txBody>
                  <a:tcPr anchor="ctr"/>
                </a:tc>
              </a:tr>
              <a:tr h="549664">
                <a:tc>
                  <a:txBody>
                    <a:bodyPr/>
                    <a:lstStyle/>
                    <a:p>
                      <a:pPr algn="ctr"/>
                      <a:r>
                        <a:rPr lang="en-US" dirty="0" smtClean="0"/>
                        <a:t>1</a:t>
                      </a:r>
                      <a:endParaRPr lang="en-US" dirty="0"/>
                    </a:p>
                  </a:txBody>
                  <a:tcPr anchor="ctr"/>
                </a:tc>
                <a:tc>
                  <a:txBody>
                    <a:bodyPr/>
                    <a:lstStyle/>
                    <a:p>
                      <a:r>
                        <a:rPr lang="mn-MN" dirty="0" smtClean="0"/>
                        <a:t>Ашигласан фраймворк</a:t>
                      </a:r>
                      <a:endParaRPr lang="en-US" dirty="0"/>
                    </a:p>
                  </a:txBody>
                  <a:tcPr anchor="ctr"/>
                </a:tc>
                <a:tc>
                  <a:txBody>
                    <a:bodyPr/>
                    <a:lstStyle/>
                    <a:p>
                      <a:r>
                        <a:rPr lang="en-US" dirty="0" smtClean="0"/>
                        <a:t>React JS,</a:t>
                      </a:r>
                    </a:p>
                    <a:p>
                      <a:r>
                        <a:rPr lang="en-US" dirty="0" smtClean="0"/>
                        <a:t>Open Layers 5,</a:t>
                      </a:r>
                    </a:p>
                    <a:p>
                      <a:r>
                        <a:rPr lang="en-US" dirty="0" err="1" smtClean="0"/>
                        <a:t>Django</a:t>
                      </a:r>
                      <a:endParaRPr lang="en-US" dirty="0" smtClean="0"/>
                    </a:p>
                  </a:txBody>
                  <a:tcPr anchor="ctr"/>
                </a:tc>
                <a:tc>
                  <a:txBody>
                    <a:bodyPr/>
                    <a:lstStyle/>
                    <a:p>
                      <a:pPr algn="ctr"/>
                      <a:r>
                        <a:rPr lang="mn-MN" dirty="0" smtClean="0"/>
                        <a:t>Нээлттэй эх</a:t>
                      </a:r>
                      <a:endParaRPr lang="en-US" dirty="0"/>
                    </a:p>
                  </a:txBody>
                  <a:tcPr anchor="ctr"/>
                </a:tc>
              </a:tr>
              <a:tr h="549664">
                <a:tc>
                  <a:txBody>
                    <a:bodyPr/>
                    <a:lstStyle/>
                    <a:p>
                      <a:pPr algn="ctr"/>
                      <a:r>
                        <a:rPr lang="en-US" dirty="0" smtClean="0"/>
                        <a:t>2</a:t>
                      </a:r>
                      <a:endParaRPr lang="en-US" dirty="0"/>
                    </a:p>
                  </a:txBody>
                  <a:tcPr anchor="ctr"/>
                </a:tc>
                <a:tc>
                  <a:txBody>
                    <a:bodyPr/>
                    <a:lstStyle/>
                    <a:p>
                      <a:r>
                        <a:rPr lang="mn-MN" dirty="0" smtClean="0"/>
                        <a:t>Программчлалын хэл</a:t>
                      </a:r>
                      <a:endParaRPr lang="en-US" dirty="0"/>
                    </a:p>
                  </a:txBody>
                  <a:tcPr anchor="ctr"/>
                </a:tc>
                <a:tc>
                  <a:txBody>
                    <a:bodyPr/>
                    <a:lstStyle/>
                    <a:p>
                      <a:r>
                        <a:rPr lang="en-US" dirty="0" err="1" smtClean="0"/>
                        <a:t>Javascript</a:t>
                      </a:r>
                      <a:endParaRPr lang="en-US" dirty="0" smtClean="0"/>
                    </a:p>
                    <a:p>
                      <a:r>
                        <a:rPr lang="en-US" dirty="0" smtClean="0"/>
                        <a:t>Python, React Native</a:t>
                      </a:r>
                    </a:p>
                  </a:txBody>
                  <a:tcPr anchor="ctr"/>
                </a:tc>
                <a:tc>
                  <a:txBody>
                    <a:bodyPr/>
                    <a:lstStyle/>
                    <a:p>
                      <a:pPr algn="ctr"/>
                      <a:r>
                        <a:rPr lang="mn-MN" dirty="0" smtClean="0"/>
                        <a:t>Нээлттэй эх</a:t>
                      </a:r>
                      <a:endParaRPr lang="en-US" dirty="0"/>
                    </a:p>
                  </a:txBody>
                  <a:tcPr anchor="ctr"/>
                </a:tc>
              </a:tr>
              <a:tr h="549664">
                <a:tc>
                  <a:txBody>
                    <a:bodyPr/>
                    <a:lstStyle/>
                    <a:p>
                      <a:pPr algn="ctr"/>
                      <a:r>
                        <a:rPr lang="en-US" dirty="0" smtClean="0"/>
                        <a:t>3</a:t>
                      </a:r>
                      <a:endParaRPr lang="en-US" dirty="0"/>
                    </a:p>
                  </a:txBody>
                  <a:tcPr anchor="ctr"/>
                </a:tc>
                <a:tc>
                  <a:txBody>
                    <a:bodyPr/>
                    <a:lstStyle/>
                    <a:p>
                      <a:r>
                        <a:rPr lang="mn-MN" dirty="0" smtClean="0"/>
                        <a:t>Веб сервер</a:t>
                      </a:r>
                      <a:endParaRPr lang="en-US" dirty="0"/>
                    </a:p>
                  </a:txBody>
                  <a:tcPr anchor="ctr"/>
                </a:tc>
                <a:tc>
                  <a:txBody>
                    <a:bodyPr/>
                    <a:lstStyle/>
                    <a:p>
                      <a:r>
                        <a:rPr lang="en-US" dirty="0" smtClean="0"/>
                        <a:t>NGINX server</a:t>
                      </a:r>
                    </a:p>
                  </a:txBody>
                  <a:tcPr anchor="ctr"/>
                </a:tc>
                <a:tc>
                  <a:txBody>
                    <a:bodyPr/>
                    <a:lstStyle/>
                    <a:p>
                      <a:pPr algn="ctr"/>
                      <a:r>
                        <a:rPr lang="mn-MN" dirty="0" smtClean="0"/>
                        <a:t>Нээлттэй эх</a:t>
                      </a:r>
                      <a:endParaRPr lang="en-US" dirty="0"/>
                    </a:p>
                  </a:txBody>
                  <a:tcPr anchor="ctr"/>
                </a:tc>
              </a:tr>
              <a:tr h="549664">
                <a:tc>
                  <a:txBody>
                    <a:bodyPr/>
                    <a:lstStyle/>
                    <a:p>
                      <a:pPr algn="ctr"/>
                      <a:r>
                        <a:rPr lang="en-US" dirty="0" smtClean="0"/>
                        <a:t>4</a:t>
                      </a:r>
                      <a:endParaRPr lang="en-US" dirty="0"/>
                    </a:p>
                  </a:txBody>
                  <a:tcPr anchor="ctr"/>
                </a:tc>
                <a:tc>
                  <a:txBody>
                    <a:bodyPr/>
                    <a:lstStyle/>
                    <a:p>
                      <a:r>
                        <a:rPr lang="mn-MN" dirty="0" smtClean="0"/>
                        <a:t>Веб зураглалын сервер </a:t>
                      </a:r>
                      <a:r>
                        <a:rPr lang="en-US" dirty="0" smtClean="0"/>
                        <a:t/>
                      </a:r>
                      <a:br>
                        <a:rPr lang="en-US" dirty="0" smtClean="0"/>
                      </a:br>
                      <a:r>
                        <a:rPr lang="mn-MN" dirty="0" smtClean="0"/>
                        <a:t>(</a:t>
                      </a:r>
                      <a:r>
                        <a:rPr lang="en-US" dirty="0" smtClean="0"/>
                        <a:t>Web map server)</a:t>
                      </a:r>
                      <a:endParaRPr lang="en-US" dirty="0"/>
                    </a:p>
                  </a:txBody>
                  <a:tcPr anchor="ctr"/>
                </a:tc>
                <a:tc>
                  <a:txBody>
                    <a:bodyPr/>
                    <a:lstStyle/>
                    <a:p>
                      <a:r>
                        <a:rPr lang="en-US" dirty="0" smtClean="0"/>
                        <a:t>Geo Server</a:t>
                      </a:r>
                      <a:endParaRPr lang="en-US" dirty="0"/>
                    </a:p>
                  </a:txBody>
                  <a:tcPr anchor="ctr"/>
                </a:tc>
                <a:tc>
                  <a:txBody>
                    <a:bodyPr/>
                    <a:lstStyle/>
                    <a:p>
                      <a:pPr algn="ctr"/>
                      <a:r>
                        <a:rPr lang="mn-MN" dirty="0" smtClean="0"/>
                        <a:t>Нээлттэй эх</a:t>
                      </a:r>
                      <a:endParaRPr lang="en-US" dirty="0"/>
                    </a:p>
                  </a:txBody>
                  <a:tcPr anchor="ctr"/>
                </a:tc>
              </a:tr>
              <a:tr h="549664">
                <a:tc>
                  <a:txBody>
                    <a:bodyPr/>
                    <a:lstStyle/>
                    <a:p>
                      <a:pPr algn="ctr"/>
                      <a:r>
                        <a:rPr lang="en-US" dirty="0" smtClean="0"/>
                        <a:t>5</a:t>
                      </a:r>
                      <a:endParaRPr lang="en-US" dirty="0"/>
                    </a:p>
                  </a:txBody>
                  <a:tcPr anchor="ctr"/>
                </a:tc>
                <a:tc>
                  <a:txBody>
                    <a:bodyPr/>
                    <a:lstStyle/>
                    <a:p>
                      <a:r>
                        <a:rPr lang="mn-MN" dirty="0" smtClean="0"/>
                        <a:t>Өгөгдлийн сан удирдах систем</a:t>
                      </a:r>
                      <a:endParaRPr lang="en-US" dirty="0"/>
                    </a:p>
                  </a:txBody>
                  <a:tcPr anchor="ctr"/>
                </a:tc>
                <a:tc>
                  <a:txBody>
                    <a:bodyPr/>
                    <a:lstStyle/>
                    <a:p>
                      <a:r>
                        <a:rPr lang="en-US" dirty="0" err="1" smtClean="0"/>
                        <a:t>PostgreSQL</a:t>
                      </a:r>
                      <a:r>
                        <a:rPr lang="en-US" baseline="0" dirty="0" smtClean="0"/>
                        <a:t> /+</a:t>
                      </a:r>
                      <a:r>
                        <a:rPr lang="en-US" dirty="0" err="1" smtClean="0"/>
                        <a:t>PostGIS</a:t>
                      </a:r>
                      <a:r>
                        <a:rPr lang="en-US" dirty="0" smtClean="0"/>
                        <a:t>/</a:t>
                      </a:r>
                      <a:endParaRPr lang="en-US" dirty="0"/>
                    </a:p>
                  </a:txBody>
                  <a:tcPr anchor="ctr"/>
                </a:tc>
                <a:tc>
                  <a:txBody>
                    <a:bodyPr/>
                    <a:lstStyle/>
                    <a:p>
                      <a:pPr algn="ctr"/>
                      <a:r>
                        <a:rPr lang="mn-MN" dirty="0" smtClean="0"/>
                        <a:t>Нээлттэй эх</a:t>
                      </a:r>
                      <a:endParaRPr lang="en-US" dirty="0"/>
                    </a:p>
                  </a:txBody>
                  <a:tcPr anchor="ctr"/>
                </a:tc>
              </a:tr>
              <a:tr h="549664">
                <a:tc>
                  <a:txBody>
                    <a:bodyPr/>
                    <a:lstStyle/>
                    <a:p>
                      <a:pPr algn="ctr"/>
                      <a:r>
                        <a:rPr lang="en-US" dirty="0" smtClean="0"/>
                        <a:t>6</a:t>
                      </a:r>
                      <a:endParaRPr lang="en-US" dirty="0"/>
                    </a:p>
                  </a:txBody>
                  <a:tcPr anchor="ctr"/>
                </a:tc>
                <a:tc>
                  <a:txBody>
                    <a:bodyPr/>
                    <a:lstStyle/>
                    <a:p>
                      <a:r>
                        <a:rPr lang="mn-MN" dirty="0" smtClean="0"/>
                        <a:t>Үйлдлийн систем</a:t>
                      </a:r>
                      <a:endParaRPr lang="en-US" dirty="0"/>
                    </a:p>
                  </a:txBody>
                  <a:tcPr anchor="ctr"/>
                </a:tc>
                <a:tc>
                  <a:txBody>
                    <a:bodyPr/>
                    <a:lstStyle/>
                    <a:p>
                      <a:r>
                        <a:rPr lang="en-US" dirty="0" smtClean="0"/>
                        <a:t>Ubuntu server OS</a:t>
                      </a:r>
                      <a:endParaRPr lang="en-US" dirty="0"/>
                    </a:p>
                  </a:txBody>
                  <a:tcPr anchor="ctr"/>
                </a:tc>
                <a:tc>
                  <a:txBody>
                    <a:bodyPr/>
                    <a:lstStyle/>
                    <a:p>
                      <a:pPr algn="ctr"/>
                      <a:r>
                        <a:rPr lang="mn-MN" dirty="0" smtClean="0"/>
                        <a:t>Нээлттэй эх</a:t>
                      </a:r>
                      <a:endParaRPr lang="en-US" dirty="0"/>
                    </a:p>
                  </a:txBody>
                  <a:tcPr anchor="ctr"/>
                </a:tc>
              </a:tr>
            </a:tbl>
          </a:graphicData>
        </a:graphic>
      </p:graphicFrame>
      <p:sp>
        <p:nvSpPr>
          <p:cNvPr id="41" name="Rectangle 40"/>
          <p:cNvSpPr/>
          <p:nvPr/>
        </p:nvSpPr>
        <p:spPr>
          <a:xfrm>
            <a:off x="1285985" y="582519"/>
            <a:ext cx="10421331" cy="923330"/>
          </a:xfrm>
          <a:prstGeom prst="rect">
            <a:avLst/>
          </a:prstGeom>
        </p:spPr>
        <p:txBody>
          <a:bodyPr wrap="square">
            <a:spAutoFit/>
          </a:bodyPr>
          <a:lstStyle/>
          <a:p>
            <a:pPr algn="just">
              <a:buSzPts val="900"/>
              <a:tabLst>
                <a:tab pos="101436" algn="l"/>
              </a:tabLst>
            </a:pPr>
            <a:r>
              <a:rPr lang="mn-MN" dirty="0" smtClean="0">
                <a:solidFill>
                  <a:srgbClr val="002060"/>
                </a:solidFill>
                <a:latin typeface="Arial" panose="020B0604020202020204" pitchFamily="34" charset="0"/>
                <a:cs typeface="Arial" panose="020B0604020202020204" pitchFamily="34" charset="0"/>
              </a:rPr>
              <a:t>Геопортал нэгдсэн систем нь 100</a:t>
            </a:r>
            <a:r>
              <a:rPr lang="mn-MN" dirty="0">
                <a:solidFill>
                  <a:srgbClr val="002060"/>
                </a:solidFill>
                <a:latin typeface="Arial" panose="020B0604020202020204" pitchFamily="34" charset="0"/>
                <a:cs typeface="Arial" panose="020B0604020202020204" pitchFamily="34" charset="0"/>
              </a:rPr>
              <a:t> </a:t>
            </a:r>
            <a:r>
              <a:rPr lang="mn-MN" dirty="0" smtClean="0">
                <a:solidFill>
                  <a:srgbClr val="002060"/>
                </a:solidFill>
                <a:latin typeface="Arial" panose="020B0604020202020204" pitchFamily="34" charset="0"/>
                <a:cs typeface="Arial" panose="020B0604020202020204" pitchFamily="34" charset="0"/>
              </a:rPr>
              <a:t>хувь нээлттэй эхэд суурилан хөгжүүлэгдэж байгаа тул шаардлагатай бүх хөгжүүлэлт, засвар үйлчилгээг Ютилити солюшн ХХК нь бүрэн хариуцаж цаашид ямар нэг гуравдагч талын лицензийн төлбөр төлөгдөхгүй болно.  </a:t>
            </a:r>
            <a:endParaRPr lang="mn-MN" dirty="0">
              <a:solidFill>
                <a:srgbClr val="002060"/>
              </a:solidFill>
              <a:latin typeface="Arial" panose="020B0604020202020204" pitchFamily="34" charset="0"/>
              <a:cs typeface="Arial" panose="020B0604020202020204" pitchFamily="34" charset="0"/>
            </a:endParaRPr>
          </a:p>
        </p:txBody>
      </p:sp>
      <p:grpSp>
        <p:nvGrpSpPr>
          <p:cNvPr id="42" name="Group 41">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3"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5" name="Group 44">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6" name="Oval 45">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7"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8" name="Group 47">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49"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0"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1"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2" name="Straight Connector 51">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7" name="Picture 56">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8" name="Picture 57">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59" name="Picture 58">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0"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1"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2"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3" name="Group 62">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4" name="Straight Connector 63">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5" name="Straight Connector 64">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0" name="Straight Connector 69">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2" name="Group 71">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3"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4" name="Group 73">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5" name="Oval 74">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6"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0392130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646331"/>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Админ хэрэглэгчээс стандартын дагуу бүхий л төрлийн мэдээллийг удирдах бүрэн боломжтойгоор хийгдсэн ба дэд сан нэмэх, хасах, дараалалд оруулах, харагдах давхаргуудыг сонгож болно.</a:t>
            </a:r>
            <a:endParaRPr lang="mn-MN" dirty="0">
              <a:latin typeface="Arial" panose="020B060402020202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1027" name="Picture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25581" y="1232413"/>
            <a:ext cx="8746483" cy="5541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3701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6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3878587"/>
              <a:ext cx="581067" cy="581067"/>
            </a:xfrm>
            <a:prstGeom prst="rect">
              <a:avLst/>
            </a:prstGeom>
          </p:spPr>
        </p:pic>
        <p:grpSp>
          <p:nvGrpSpPr>
            <p:cNvPr id="68" name="Group 67">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70" name="Oval 6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7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264298" y="2164171"/>
                <a:ext cx="198879" cy="198879"/>
              </a:xfrm>
              <a:prstGeom prst="rect">
                <a:avLst/>
              </a:prstGeom>
            </p:spPr>
          </p:pic>
        </p:grpSp>
      </p:grpSp>
      <p:grpSp>
        <p:nvGrpSpPr>
          <p:cNvPr id="73" name="Group 72">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74"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549045" y="3552556"/>
              <a:ext cx="417519" cy="417519"/>
            </a:xfrm>
            <a:prstGeom prst="rect">
              <a:avLst/>
            </a:prstGeom>
          </p:spPr>
        </p:pic>
        <p:pic>
          <p:nvPicPr>
            <p:cNvPr id="75"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011" y="3552556"/>
              <a:ext cx="417519" cy="417519"/>
            </a:xfrm>
            <a:prstGeom prst="rect">
              <a:avLst/>
            </a:prstGeom>
          </p:spPr>
        </p:pic>
        <p:pic>
          <p:nvPicPr>
            <p:cNvPr id="76"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8528" y="3755310"/>
              <a:ext cx="417518" cy="417520"/>
            </a:xfrm>
            <a:prstGeom prst="rect">
              <a:avLst/>
            </a:prstGeom>
          </p:spPr>
        </p:pic>
        <p:cxnSp>
          <p:nvCxnSpPr>
            <p:cNvPr id="77" name="Straight Connector 76">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pic>
        <p:nvPicPr>
          <p:cNvPr id="89" name="Picture 88">
            <a:extLst>
              <a:ext uri="{FF2B5EF4-FFF2-40B4-BE49-F238E27FC236}">
                <a16:creationId xmlns="" xmlns:a16="http://schemas.microsoft.com/office/drawing/2014/main" id="{5B4BA0FC-0FB8-4E8C-BBB8-FB2EC94497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90" name="Picture 89">
            <a:extLst>
              <a:ext uri="{FF2B5EF4-FFF2-40B4-BE49-F238E27FC236}">
                <a16:creationId xmlns="" xmlns:a16="http://schemas.microsoft.com/office/drawing/2014/main" id="{46C29F1E-A5D9-49C5-86CA-B956C80B5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91" name="Picture 90">
            <a:extLst>
              <a:ext uri="{FF2B5EF4-FFF2-40B4-BE49-F238E27FC236}">
                <a16:creationId xmlns="" xmlns:a16="http://schemas.microsoft.com/office/drawing/2014/main" id="{AA6A7A6C-2FC9-496F-8F72-29B9D1C62C62}"/>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10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290088" y="6245614"/>
            <a:ext cx="457200" cy="457200"/>
          </a:xfrm>
          <a:prstGeom prst="rect">
            <a:avLst/>
          </a:prstGeom>
        </p:spPr>
      </p:pic>
      <p:pic>
        <p:nvPicPr>
          <p:cNvPr id="10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283643" y="3168712"/>
            <a:ext cx="470090" cy="470090"/>
          </a:xfrm>
          <a:prstGeom prst="rect">
            <a:avLst/>
          </a:prstGeom>
        </p:spPr>
      </p:pic>
      <p:pic>
        <p:nvPicPr>
          <p:cNvPr id="10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241895" y="5452003"/>
            <a:ext cx="553586" cy="553586"/>
          </a:xfrm>
          <a:prstGeom prst="rect">
            <a:avLst/>
          </a:prstGeom>
        </p:spPr>
      </p:pic>
      <p:grpSp>
        <p:nvGrpSpPr>
          <p:cNvPr id="6" name="Group 5">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93"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4668997"/>
              <a:ext cx="612460" cy="612460"/>
            </a:xfrm>
            <a:prstGeom prst="rect">
              <a:avLst/>
            </a:prstGeom>
          </p:spPr>
        </p:pic>
        <p:grpSp>
          <p:nvGrpSpPr>
            <p:cNvPr id="98" name="Group 97">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99" name="Oval 98">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0"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dirty="0">
                  <a:latin typeface="Arial" panose="020B0604020202020204" pitchFamily="34" charset="0"/>
                  <a:cs typeface="Arial" panose="020B0604020202020204" pitchFamily="34" charset="0"/>
                </a:endParaRPr>
              </a:p>
            </p:txBody>
          </p:sp>
        </p:grpSp>
      </p:grpSp>
      <p:sp>
        <p:nvSpPr>
          <p:cNvPr id="62" name="Rectangle 61"/>
          <p:cNvSpPr/>
          <p:nvPr/>
        </p:nvSpPr>
        <p:spPr>
          <a:xfrm>
            <a:off x="1335548" y="1587331"/>
            <a:ext cx="10249900" cy="4334520"/>
          </a:xfrm>
          <a:prstGeom prst="rect">
            <a:avLst/>
          </a:prstGeom>
        </p:spPr>
        <p:txBody>
          <a:bodyPr wrap="square">
            <a:spAutoFit/>
          </a:bodyPr>
          <a:lstStyle/>
          <a:p>
            <a:pPr marL="0" lvl="1">
              <a:lnSpc>
                <a:spcPct val="150000"/>
              </a:lnSpc>
              <a:buSzPts val="900"/>
              <a:tabLst>
                <a:tab pos="100013" algn="l"/>
                <a:tab pos="288925" algn="l"/>
              </a:tabLst>
            </a:pPr>
            <a:r>
              <a:rPr lang="mn-MN" sz="2400" b="1" dirty="0">
                <a:latin typeface="Arial" panose="020B0604020202020204" pitchFamily="34" charset="0"/>
                <a:ea typeface="Times New Roman" panose="02020603050405020304" pitchFamily="18" charset="0"/>
                <a:cs typeface="Arial" panose="020B0604020202020204" pitchFamily="34" charset="0"/>
              </a:rPr>
              <a:t>Нийгэм, эдийн засгийн шинэлэг болон давуу тал, ач холбогдол</a:t>
            </a:r>
          </a:p>
          <a:p>
            <a:pPr>
              <a:lnSpc>
                <a:spcPct val="150000"/>
              </a:lnSpc>
              <a:buSzPts val="900"/>
              <a:tabLst>
                <a:tab pos="100013" algn="l"/>
                <a:tab pos="288925" algn="l"/>
              </a:tabLst>
            </a:pPr>
            <a:endParaRPr lang="mn-MN" dirty="0">
              <a:latin typeface="Arial" panose="020B0604020202020204" pitchFamily="34" charset="0"/>
              <a:cs typeface="Arial" panose="020B0604020202020204" pitchFamily="34" charset="0"/>
            </a:endParaRPr>
          </a:p>
          <a:p>
            <a:pPr>
              <a:lnSpc>
                <a:spcPct val="150000"/>
              </a:lnSpc>
              <a:buSzPts val="900"/>
              <a:tabLst>
                <a:tab pos="100013" algn="l"/>
                <a:tab pos="288925" algn="l"/>
              </a:tabLst>
            </a:pPr>
            <a:r>
              <a:rPr lang="mn-MN" dirty="0">
                <a:latin typeface="Arial" panose="020B0604020202020204" pitchFamily="34" charset="0"/>
                <a:cs typeface="Arial" panose="020B0604020202020204" pitchFamily="34" charset="0"/>
              </a:rPr>
              <a:t>1. Үндэсний Орон зайн суурь өгөгдлийг</a:t>
            </a:r>
            <a:r>
              <a:rPr lang="en-US" dirty="0">
                <a:latin typeface="Arial" panose="020B0604020202020204" pitchFamily="34" charset="0"/>
                <a:cs typeface="Arial" panose="020B0604020202020204" pitchFamily="34" charset="0"/>
              </a:rPr>
              <a:t> </a:t>
            </a:r>
            <a:r>
              <a:rPr lang="mn-MN" b="1" dirty="0">
                <a:solidFill>
                  <a:srgbClr val="002060"/>
                </a:solidFill>
                <a:latin typeface="Arial" panose="020B0604020202020204" pitchFamily="34" charset="0"/>
                <a:cs typeface="Arial" panose="020B0604020202020204" pitchFamily="34" charset="0"/>
              </a:rPr>
              <a:t>нэгдсэн байдлаар </a:t>
            </a:r>
            <a:r>
              <a:rPr lang="mn-MN" dirty="0">
                <a:latin typeface="Arial" panose="020B0604020202020204" pitchFamily="34" charset="0"/>
                <a:cs typeface="Arial" panose="020B0604020202020204" pitchFamily="34" charset="0"/>
              </a:rPr>
              <a:t>бүрдүүлж, </a:t>
            </a:r>
            <a:r>
              <a:rPr lang="mn-MN" b="1" dirty="0">
                <a:solidFill>
                  <a:srgbClr val="002060"/>
                </a:solidFill>
                <a:latin typeface="Arial" panose="020B0604020202020204" pitchFamily="34" charset="0"/>
                <a:cs typeface="Arial" panose="020B0604020202020204" pitchFamily="34" charset="0"/>
              </a:rPr>
              <a:t>давхцлыг</a:t>
            </a:r>
            <a:r>
              <a:rPr lang="mn-MN" dirty="0">
                <a:latin typeface="Arial" panose="020B0604020202020204" pitchFamily="34" charset="0"/>
                <a:cs typeface="Arial" panose="020B0604020202020204" pitchFamily="34" charset="0"/>
              </a:rPr>
              <a:t> </a:t>
            </a:r>
            <a:r>
              <a:rPr lang="mn-MN" b="1" dirty="0">
                <a:solidFill>
                  <a:srgbClr val="002060"/>
                </a:solidFill>
                <a:latin typeface="Arial" panose="020B0604020202020204" pitchFamily="34" charset="0"/>
                <a:cs typeface="Arial" panose="020B0604020202020204" pitchFamily="34" charset="0"/>
              </a:rPr>
              <a:t>арилгах</a:t>
            </a:r>
          </a:p>
          <a:p>
            <a:pPr>
              <a:lnSpc>
                <a:spcPct val="150000"/>
              </a:lnSpc>
              <a:buSzPts val="900"/>
              <a:tabLst>
                <a:tab pos="100013" algn="l"/>
                <a:tab pos="288925" algn="l"/>
              </a:tabLst>
            </a:pPr>
            <a:r>
              <a:rPr lang="en-US" dirty="0">
                <a:latin typeface="Arial" panose="020B0604020202020204" pitchFamily="34" charset="0"/>
                <a:cs typeface="Arial" panose="020B0604020202020204" pitchFamily="34" charset="0"/>
              </a:rPr>
              <a:t>2.</a:t>
            </a:r>
            <a:r>
              <a:rPr lang="mn-MN" dirty="0">
                <a:latin typeface="Arial" panose="020B0604020202020204" pitchFamily="34" charset="0"/>
                <a:cs typeface="Arial" panose="020B0604020202020204" pitchFamily="34" charset="0"/>
              </a:rPr>
              <a:t> Төрийн байгууллага хоорондын мэдээлэл солилцоог сайжруулах </a:t>
            </a:r>
            <a:r>
              <a:rPr lang="en-US" dirty="0">
                <a:latin typeface="Arial" panose="020B0604020202020204" pitchFamily="34" charset="0"/>
                <a:cs typeface="Arial" panose="020B0604020202020204" pitchFamily="34" charset="0"/>
              </a:rPr>
              <a:t>/</a:t>
            </a:r>
            <a:r>
              <a:rPr lang="mn-MN" b="1" dirty="0">
                <a:solidFill>
                  <a:srgbClr val="002060"/>
                </a:solidFill>
                <a:latin typeface="Arial" panose="020B0604020202020204" pitchFamily="34" charset="0"/>
                <a:cs typeface="Arial" panose="020B0604020202020204" pitchFamily="34" charset="0"/>
              </a:rPr>
              <a:t>Ухаалаг засаг</a:t>
            </a:r>
            <a:r>
              <a:rPr lang="mn-MN" dirty="0">
                <a:latin typeface="Arial" panose="020B0604020202020204" pitchFamily="34" charset="0"/>
                <a:cs typeface="Arial" panose="020B0604020202020204" pitchFamily="34" charset="0"/>
              </a:rPr>
              <a:t>/</a:t>
            </a:r>
            <a:endParaRPr lang="mn-MN" b="1" dirty="0">
              <a:solidFill>
                <a:srgbClr val="002060"/>
              </a:solidFill>
              <a:latin typeface="Arial" panose="020B0604020202020204" pitchFamily="34" charset="0"/>
              <a:cs typeface="Arial" panose="020B0604020202020204" pitchFamily="34" charset="0"/>
            </a:endParaRPr>
          </a:p>
          <a:p>
            <a:pPr>
              <a:lnSpc>
                <a:spcPct val="150000"/>
              </a:lnSpc>
              <a:buSzPts val="900"/>
              <a:tabLst>
                <a:tab pos="100013" algn="l"/>
                <a:tab pos="288925" algn="l"/>
              </a:tabLst>
            </a:pPr>
            <a:r>
              <a:rPr lang="mn-MN" dirty="0">
                <a:latin typeface="Arial" panose="020B0604020202020204" pitchFamily="34" charset="0"/>
                <a:cs typeface="Arial" panose="020B0604020202020204" pitchFamily="34" charset="0"/>
              </a:rPr>
              <a:t>3. Олон улсын </a:t>
            </a:r>
            <a:r>
              <a:rPr lang="mn-MN" b="1" dirty="0">
                <a:solidFill>
                  <a:srgbClr val="002060"/>
                </a:solidFill>
                <a:latin typeface="Arial" panose="020B0604020202020204" pitchFamily="34" charset="0"/>
                <a:cs typeface="Arial" panose="020B0604020202020204" pitchFamily="34" charset="0"/>
              </a:rPr>
              <a:t>стандартыг </a:t>
            </a:r>
            <a:r>
              <a:rPr lang="mn-MN" dirty="0">
                <a:latin typeface="Arial" panose="020B0604020202020204" pitchFamily="34" charset="0"/>
                <a:cs typeface="Arial" panose="020B0604020202020204" pitchFamily="34" charset="0"/>
              </a:rPr>
              <a:t>нэвтрүүлж, өгөгдлийн </a:t>
            </a:r>
            <a:r>
              <a:rPr lang="mn-MN" b="1" dirty="0">
                <a:solidFill>
                  <a:srgbClr val="002060"/>
                </a:solidFill>
                <a:latin typeface="Arial" panose="020B0604020202020204" pitchFamily="34" charset="0"/>
                <a:cs typeface="Arial" panose="020B0604020202020204" pitchFamily="34" charset="0"/>
              </a:rPr>
              <a:t>чанар, хамрах хүрээг </a:t>
            </a:r>
            <a:r>
              <a:rPr lang="mn-MN" dirty="0">
                <a:latin typeface="Arial" panose="020B0604020202020204" pitchFamily="34" charset="0"/>
                <a:cs typeface="Arial" panose="020B0604020202020204" pitchFamily="34" charset="0"/>
              </a:rPr>
              <a:t>сайжруулах</a:t>
            </a:r>
          </a:p>
          <a:p>
            <a:pPr>
              <a:lnSpc>
                <a:spcPct val="150000"/>
              </a:lnSpc>
              <a:buSzPts val="900"/>
              <a:tabLst>
                <a:tab pos="100013" algn="l"/>
                <a:tab pos="288925" algn="l"/>
              </a:tabLst>
            </a:pPr>
            <a:r>
              <a:rPr lang="mn-MN" dirty="0">
                <a:latin typeface="Arial" panose="020B0604020202020204" pitchFamily="34" charset="0"/>
                <a:cs typeface="Arial" panose="020B0604020202020204" pitchFamily="34" charset="0"/>
              </a:rPr>
              <a:t>4.</a:t>
            </a:r>
            <a:r>
              <a:rPr lang="mn-MN" b="1" dirty="0">
                <a:solidFill>
                  <a:srgbClr val="002060"/>
                </a:solidFill>
                <a:latin typeface="Arial" panose="020B0604020202020204" pitchFamily="34" charset="0"/>
                <a:cs typeface="Arial" panose="020B0604020202020204" pitchFamily="34" charset="0"/>
              </a:rPr>
              <a:t> </a:t>
            </a:r>
            <a:r>
              <a:rPr lang="mn-MN" dirty="0">
                <a:latin typeface="Arial" panose="020B0604020202020204" pitchFamily="34" charset="0"/>
                <a:cs typeface="Arial" panose="020B0604020202020204" pitchFamily="34" charset="0"/>
              </a:rPr>
              <a:t>Өгөгдөл бүрдүүлэлтийг </a:t>
            </a:r>
            <a:r>
              <a:rPr lang="mn-MN" b="1" dirty="0">
                <a:solidFill>
                  <a:srgbClr val="002060"/>
                </a:solidFill>
                <a:latin typeface="Arial" panose="020B0604020202020204" pitchFamily="34" charset="0"/>
                <a:cs typeface="Arial" panose="020B0604020202020204" pitchFamily="34" charset="0"/>
              </a:rPr>
              <a:t>хялбаршуулах, </a:t>
            </a:r>
            <a:r>
              <a:rPr lang="mn-MN" dirty="0">
                <a:latin typeface="Arial" panose="020B0604020202020204" pitchFamily="34" charset="0"/>
                <a:cs typeface="Arial" panose="020B0604020202020204" pitchFamily="34" charset="0"/>
              </a:rPr>
              <a:t>өгөгдөл хоорондын </a:t>
            </a:r>
            <a:r>
              <a:rPr lang="mn-MN" b="1" dirty="0">
                <a:solidFill>
                  <a:srgbClr val="002060"/>
                </a:solidFill>
                <a:latin typeface="Arial" panose="020B0604020202020204" pitchFamily="34" charset="0"/>
                <a:cs typeface="Arial" panose="020B0604020202020204" pitchFamily="34" charset="0"/>
              </a:rPr>
              <a:t>уялдааг</a:t>
            </a:r>
            <a:r>
              <a:rPr lang="mn-MN" dirty="0">
                <a:latin typeface="Arial" panose="020B0604020202020204" pitchFamily="34" charset="0"/>
                <a:cs typeface="Arial" panose="020B0604020202020204" pitchFamily="34" charset="0"/>
              </a:rPr>
              <a:t> хангах</a:t>
            </a:r>
            <a:endParaRPr lang="mn-MN" b="1" dirty="0">
              <a:solidFill>
                <a:srgbClr val="002060"/>
              </a:solidFill>
              <a:latin typeface="Arial" panose="020B0604020202020204" pitchFamily="34" charset="0"/>
              <a:cs typeface="Arial" panose="020B0604020202020204" pitchFamily="34" charset="0"/>
            </a:endParaRPr>
          </a:p>
          <a:p>
            <a:pPr>
              <a:lnSpc>
                <a:spcPct val="150000"/>
              </a:lnSpc>
              <a:buSzPts val="900"/>
              <a:tabLst>
                <a:tab pos="100013" algn="l"/>
                <a:tab pos="288925" algn="l"/>
              </a:tabLst>
            </a:pPr>
            <a:r>
              <a:rPr lang="en-US" dirty="0">
                <a:latin typeface="Arial" panose="020B0604020202020204" pitchFamily="34" charset="0"/>
                <a:cs typeface="Arial" panose="020B0604020202020204" pitchFamily="34" charset="0"/>
              </a:rPr>
              <a:t>4</a:t>
            </a:r>
            <a:r>
              <a:rPr lang="mn-MN" dirty="0">
                <a:latin typeface="Arial" panose="020B0604020202020204" pitchFamily="34" charset="0"/>
                <a:cs typeface="Arial" panose="020B0604020202020204" pitchFamily="34" charset="0"/>
              </a:rPr>
              <a:t>. Монгол улсын </a:t>
            </a:r>
            <a:r>
              <a:rPr lang="mn-MN" b="1" dirty="0">
                <a:solidFill>
                  <a:srgbClr val="002060"/>
                </a:solidFill>
                <a:latin typeface="Arial" panose="020B0604020202020204" pitchFamily="34" charset="0"/>
                <a:cs typeface="Arial" panose="020B0604020202020204" pitchFamily="34" charset="0"/>
              </a:rPr>
              <a:t>хөгжлийн бодлого төлөвлөлтөд</a:t>
            </a:r>
            <a:r>
              <a:rPr lang="mn-MN" dirty="0">
                <a:latin typeface="Arial" panose="020B0604020202020204" pitchFamily="34" charset="0"/>
                <a:cs typeface="Arial" panose="020B0604020202020204" pitchFamily="34" charset="0"/>
              </a:rPr>
              <a:t> орон зайн өгөгдлийг ашиглах</a:t>
            </a:r>
          </a:p>
          <a:p>
            <a:pPr>
              <a:lnSpc>
                <a:spcPct val="150000"/>
              </a:lnSpc>
              <a:buSzPts val="900"/>
              <a:tabLst>
                <a:tab pos="100013" algn="l"/>
                <a:tab pos="288925" algn="l"/>
              </a:tabLst>
            </a:pPr>
            <a:r>
              <a:rPr lang="en-US" dirty="0">
                <a:latin typeface="Arial" panose="020B0604020202020204" pitchFamily="34" charset="0"/>
                <a:cs typeface="Arial" panose="020B0604020202020204" pitchFamily="34" charset="0"/>
              </a:rPr>
              <a:t>6</a:t>
            </a:r>
            <a:r>
              <a:rPr lang="mn-MN" dirty="0">
                <a:latin typeface="Arial" panose="020B0604020202020204" pitchFamily="34" charset="0"/>
                <a:cs typeface="Arial" panose="020B0604020202020204" pitchFamily="34" charset="0"/>
              </a:rPr>
              <a:t>. Шийдвэр гаргах түвшинд </a:t>
            </a:r>
            <a:r>
              <a:rPr lang="mn-MN" b="1" dirty="0">
                <a:solidFill>
                  <a:srgbClr val="002060"/>
                </a:solidFill>
                <a:latin typeface="Arial" panose="020B0604020202020204" pitchFamily="34" charset="0"/>
                <a:cs typeface="Arial" panose="020B0604020202020204" pitchFamily="34" charset="0"/>
              </a:rPr>
              <a:t>бодит оронзайн мэдээллээр түргэн шуурхай хангах</a:t>
            </a:r>
          </a:p>
          <a:p>
            <a:pPr marL="288925" indent="-288925">
              <a:lnSpc>
                <a:spcPct val="150000"/>
              </a:lnSpc>
              <a:buSzPts val="900"/>
              <a:tabLst>
                <a:tab pos="100013" algn="l"/>
                <a:tab pos="288925" algn="l"/>
              </a:tabLst>
            </a:pPr>
            <a:r>
              <a:rPr lang="en-US" dirty="0">
                <a:latin typeface="Arial" panose="020B0604020202020204" pitchFamily="34" charset="0"/>
                <a:cs typeface="Arial" panose="020B0604020202020204" pitchFamily="34" charset="0"/>
              </a:rPr>
              <a:t>7</a:t>
            </a:r>
            <a:r>
              <a:rPr lang="mn-MN" dirty="0">
                <a:latin typeface="Arial" panose="020B0604020202020204" pitchFamily="34" charset="0"/>
                <a:cs typeface="Arial" panose="020B0604020202020204" pitchFamily="34" charset="0"/>
              </a:rPr>
              <a:t>. Орон зайн өгөгдлийг </a:t>
            </a:r>
            <a:r>
              <a:rPr lang="mn-MN" b="1" dirty="0">
                <a:solidFill>
                  <a:srgbClr val="002060"/>
                </a:solidFill>
                <a:latin typeface="Arial" panose="020B0604020202020204" pitchFamily="34" charset="0"/>
                <a:cs typeface="Arial" panose="020B0604020202020204" pitchFamily="34" charset="0"/>
              </a:rPr>
              <a:t>түгээх</a:t>
            </a:r>
            <a:r>
              <a:rPr lang="mn-MN" dirty="0">
                <a:latin typeface="Arial" panose="020B0604020202020204" pitchFamily="34" charset="0"/>
                <a:cs typeface="Arial" panose="020B0604020202020204" pitchFamily="34" charset="0"/>
              </a:rPr>
              <a:t>, </a:t>
            </a:r>
            <a:r>
              <a:rPr lang="mn-MN" b="1" dirty="0">
                <a:solidFill>
                  <a:srgbClr val="002060"/>
                </a:solidFill>
                <a:latin typeface="Arial" panose="020B0604020202020204" pitchFamily="34" charset="0"/>
                <a:cs typeface="Arial" panose="020B0604020202020204" pitchFamily="34" charset="0"/>
              </a:rPr>
              <a:t>солилцох</a:t>
            </a:r>
            <a:r>
              <a:rPr lang="mn-MN" dirty="0">
                <a:latin typeface="Arial" panose="020B0604020202020204" pitchFamily="34" charset="0"/>
                <a:cs typeface="Arial" panose="020B0604020202020204" pitchFamily="34" charset="0"/>
              </a:rPr>
              <a:t>, </a:t>
            </a:r>
            <a:r>
              <a:rPr lang="mn-MN" b="1" dirty="0">
                <a:solidFill>
                  <a:srgbClr val="002060"/>
                </a:solidFill>
                <a:latin typeface="Arial" panose="020B0604020202020204" pitchFamily="34" charset="0"/>
                <a:cs typeface="Arial" panose="020B0604020202020204" pitchFamily="34" charset="0"/>
              </a:rPr>
              <a:t>эдийн засгийн эргэлтэд </a:t>
            </a:r>
            <a:r>
              <a:rPr lang="mn-MN" dirty="0">
                <a:latin typeface="Arial" panose="020B0604020202020204" pitchFamily="34" charset="0"/>
                <a:cs typeface="Arial" panose="020B0604020202020204" pitchFamily="34" charset="0"/>
              </a:rPr>
              <a:t>оруулж үр ашиг бий болгох</a:t>
            </a:r>
          </a:p>
        </p:txBody>
      </p:sp>
      <p:grpSp>
        <p:nvGrpSpPr>
          <p:cNvPr id="63" name="Group 62">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4" name="Straight Connector 63">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5" name="Straight Connector 64">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8" name="Straight Connector 7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9" name="Straight Connector 7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80" name="Straight Connector 7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38" name="Rectangle 37">
            <a:extLst>
              <a:ext uri="{FF2B5EF4-FFF2-40B4-BE49-F238E27FC236}">
                <a16:creationId xmlns="" xmlns:a16="http://schemas.microsoft.com/office/drawing/2014/main" id="{EE5AAB0D-72B3-4820-8A7F-430FA3D51F1A}"/>
              </a:ext>
            </a:extLst>
          </p:cNvPr>
          <p:cNvSpPr/>
          <p:nvPr/>
        </p:nvSpPr>
        <p:spPr>
          <a:xfrm>
            <a:off x="1184013" y="411546"/>
            <a:ext cx="10523305" cy="461665"/>
          </a:xfrm>
          <a:prstGeom prst="rect">
            <a:avLst/>
          </a:prstGeom>
        </p:spPr>
        <p:txBody>
          <a:bodyPr wrap="square">
            <a:spAutoFit/>
          </a:bodyPr>
          <a:lstStyle/>
          <a:p>
            <a:pPr lvl="1">
              <a:spcAft>
                <a:spcPts val="800"/>
              </a:spcAft>
            </a:pPr>
            <a:r>
              <a:rPr lang="ru-RU"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Төслийн үндэслэл шаардлага, зорилго ба зорилт</a:t>
            </a:r>
          </a:p>
        </p:txBody>
      </p:sp>
    </p:spTree>
    <p:extLst>
      <p:ext uri="{BB962C8B-B14F-4D97-AF65-F5344CB8AC3E}">
        <p14:creationId xmlns:p14="http://schemas.microsoft.com/office/powerpoint/2010/main" val="30479450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1200329"/>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Доорх хэсэгт хил зааг дэд санг тохиргоо хийж буй цонх харагдаж байна. </a:t>
            </a:r>
            <a:endParaRPr lang="mn-MN" dirty="0">
              <a:solidFill>
                <a:srgbClr val="000000"/>
              </a:solidFill>
              <a:latin typeface="Arial" panose="020B0604020202020204" pitchFamily="34" charset="0"/>
              <a:cs typeface="Arial" panose="020B0604020202020204" pitchFamily="34" charset="0"/>
            </a:endParaRPr>
          </a:p>
          <a:p>
            <a:pPr algn="just"/>
            <a:r>
              <a:rPr lang="mn-MN" dirty="0" smtClean="0">
                <a:solidFill>
                  <a:srgbClr val="000000"/>
                </a:solidFill>
                <a:latin typeface="Arial" panose="020B0604020202020204" pitchFamily="34" charset="0"/>
                <a:cs typeface="Arial" panose="020B0604020202020204" pitchFamily="34" charset="0"/>
              </a:rPr>
              <a:t>Нээлттэй өгөгдөл нь бүх хэрэглэгч харж болох ба харагдах чек хэсгийг сонгосон тохиолдолд тухайн дэд сан дуудагдах үед шууд харуулах өгөгдлийг хэлнэ. Харин дан нэвтэрсэн сонголт нь зөвхөн тухайн мэдээллийг нэвтэрч орсон хэрэглэгчид харуулахаар тохируулагдсан. </a:t>
            </a:r>
            <a:endParaRPr lang="mn-MN" dirty="0">
              <a:latin typeface="Arial" panose="020B060402020202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409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07067" y="1722114"/>
            <a:ext cx="8771466" cy="4930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25">
            <a:extLst>
              <a:ext uri="{28A0092B-C50C-407E-A947-70E740481C1C}">
                <a14:useLocalDpi xmlns:a14="http://schemas.microsoft.com/office/drawing/2010/main" val="0"/>
              </a:ext>
            </a:extLst>
          </a:blip>
          <a:srcRect l="50000" t="49802"/>
          <a:stretch/>
        </p:blipFill>
        <p:spPr bwMode="auto">
          <a:xfrm>
            <a:off x="8246977" y="4567102"/>
            <a:ext cx="3579284" cy="2006006"/>
          </a:xfrm>
          <a:prstGeom prst="rect">
            <a:avLst/>
          </a:prstGeom>
          <a:noFill/>
          <a:ln w="190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11997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646331"/>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Хил зааг дэд санд засаг захиргааны хил давхарга харагдаж байгаа бөгөөд бусад хилийн мэдээллийг сонгож харах боломжтойг доорх зураглалаас харж болно.</a:t>
            </a:r>
            <a:endParaRPr lang="mn-MN" dirty="0">
              <a:latin typeface="Arial" panose="020B060402020202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5122" name="Picture 2"/>
          <p:cNvPicPr>
            <a:picLocks noChangeAspect="1" noChangeArrowheads="1"/>
          </p:cNvPicPr>
          <p:nvPr/>
        </p:nvPicPr>
        <p:blipFill rotWithShape="1">
          <a:blip r:embed="rId24">
            <a:extLst>
              <a:ext uri="{28A0092B-C50C-407E-A947-70E740481C1C}">
                <a14:useLocalDpi xmlns:a14="http://schemas.microsoft.com/office/drawing/2010/main" val="0"/>
              </a:ext>
            </a:extLst>
          </a:blip>
          <a:srcRect b="6723"/>
          <a:stretch/>
        </p:blipFill>
        <p:spPr bwMode="auto">
          <a:xfrm>
            <a:off x="1885477" y="1209306"/>
            <a:ext cx="9155755" cy="5524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372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100449" y="558439"/>
            <a:ext cx="10725812" cy="646331"/>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Бүтэц хэсэгт </a:t>
            </a:r>
            <a:r>
              <a:rPr lang="en-US" dirty="0" smtClean="0">
                <a:solidFill>
                  <a:srgbClr val="000000"/>
                </a:solidFill>
                <a:latin typeface="Arial" panose="020B0604020202020204" pitchFamily="34" charset="0"/>
                <a:cs typeface="Arial" panose="020B0604020202020204" pitchFamily="34" charset="0"/>
              </a:rPr>
              <a:t>Theme, Package, Feature, Property, Code list, Data type </a:t>
            </a:r>
            <a:r>
              <a:rPr lang="mn-MN" dirty="0" smtClean="0">
                <a:solidFill>
                  <a:srgbClr val="000000"/>
                </a:solidFill>
                <a:latin typeface="Arial" panose="020B0604020202020204" pitchFamily="34" charset="0"/>
                <a:cs typeface="Arial" panose="020B0604020202020204" pitchFamily="34" charset="0"/>
              </a:rPr>
              <a:t>зэрэг бүтцийн мэдээллүүдийг бүрэн удирдана.</a:t>
            </a:r>
            <a:endParaRPr lang="mn-MN" dirty="0">
              <a:latin typeface="Arial" panose="020B0604020202020204" pitchFamily="34" charset="0"/>
              <a:cs typeface="Arial" panose="020B0604020202020204" pitchFamily="34" charset="0"/>
            </a:endParaRPr>
          </a:p>
        </p:txBody>
      </p:sp>
      <p:pic>
        <p:nvPicPr>
          <p:cNvPr id="2053" name="Picture 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18028" y="1212183"/>
            <a:ext cx="10490654" cy="5220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4"/>
          <p:cNvPicPr>
            <a:picLocks noChangeAspect="1" noChangeArrowheads="1"/>
          </p:cNvPicPr>
          <p:nvPr/>
        </p:nvPicPr>
        <p:blipFill rotWithShape="1">
          <a:blip r:embed="rId25">
            <a:extLst>
              <a:ext uri="{28A0092B-C50C-407E-A947-70E740481C1C}">
                <a14:useLocalDpi xmlns:a14="http://schemas.microsoft.com/office/drawing/2010/main" val="0"/>
              </a:ext>
            </a:extLst>
          </a:blip>
          <a:srcRect l="26892" t="9265" b="27129"/>
          <a:stretch/>
        </p:blipFill>
        <p:spPr bwMode="auto">
          <a:xfrm>
            <a:off x="1100449" y="4242999"/>
            <a:ext cx="4814712" cy="2531686"/>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3"/>
          <p:cNvPicPr>
            <a:picLocks noChangeAspect="1" noChangeArrowheads="1"/>
          </p:cNvPicPr>
          <p:nvPr/>
        </p:nvPicPr>
        <p:blipFill rotWithShape="1">
          <a:blip r:embed="rId26">
            <a:extLst>
              <a:ext uri="{28A0092B-C50C-407E-A947-70E740481C1C}">
                <a14:useLocalDpi xmlns:a14="http://schemas.microsoft.com/office/drawing/2010/main" val="0"/>
              </a:ext>
            </a:extLst>
          </a:blip>
          <a:srcRect l="51028" t="10352" r="3154" b="38925"/>
          <a:stretch/>
        </p:blipFill>
        <p:spPr bwMode="auto">
          <a:xfrm>
            <a:off x="8425036" y="4249807"/>
            <a:ext cx="3640508" cy="2529555"/>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34056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100449" y="558439"/>
            <a:ext cx="10725812" cy="369332"/>
          </a:xfrm>
          <a:prstGeom prst="rect">
            <a:avLst/>
          </a:prstGeom>
        </p:spPr>
        <p:txBody>
          <a:bodyPr wrap="square">
            <a:spAutoFit/>
          </a:bodyPr>
          <a:lstStyle/>
          <a:p>
            <a:pPr algn="just"/>
            <a:r>
              <a:rPr lang="en-US" dirty="0" smtClean="0">
                <a:solidFill>
                  <a:srgbClr val="000000"/>
                </a:solidFill>
                <a:latin typeface="Arial" panose="020B0604020202020204" pitchFamily="34" charset="0"/>
                <a:cs typeface="Arial" panose="020B0604020202020204" pitchFamily="34" charset="0"/>
              </a:rPr>
              <a:t>View </a:t>
            </a:r>
            <a:r>
              <a:rPr lang="mn-MN" dirty="0" smtClean="0">
                <a:solidFill>
                  <a:srgbClr val="000000"/>
                </a:solidFill>
                <a:latin typeface="Arial" panose="020B0604020202020204" pitchFamily="34" charset="0"/>
                <a:cs typeface="Arial" panose="020B0604020202020204" pitchFamily="34" charset="0"/>
              </a:rPr>
              <a:t>хэсэг нь тухайн давхаргын ямар ямар </a:t>
            </a:r>
            <a:r>
              <a:rPr lang="en-US" dirty="0" smtClean="0">
                <a:solidFill>
                  <a:srgbClr val="000000"/>
                </a:solidFill>
                <a:latin typeface="Arial" panose="020B0604020202020204" pitchFamily="34" charset="0"/>
                <a:cs typeface="Arial" panose="020B0604020202020204" pitchFamily="34" charset="0"/>
              </a:rPr>
              <a:t>attribute </a:t>
            </a:r>
            <a:r>
              <a:rPr lang="mn-MN" dirty="0" smtClean="0">
                <a:solidFill>
                  <a:srgbClr val="000000"/>
                </a:solidFill>
                <a:latin typeface="Arial" panose="020B0604020202020204" pitchFamily="34" charset="0"/>
                <a:cs typeface="Arial" panose="020B0604020202020204" pitchFamily="34" charset="0"/>
              </a:rPr>
              <a:t>мэдээлэл харуулахыг сонгоно</a:t>
            </a:r>
            <a:endParaRPr lang="mn-MN" dirty="0">
              <a:latin typeface="Arial" panose="020B0604020202020204" pitchFamily="34" charset="0"/>
              <a:cs typeface="Arial" panose="020B0604020202020204" pitchFamily="34" charset="0"/>
            </a:endParaRPr>
          </a:p>
        </p:txBody>
      </p:sp>
      <p:pic>
        <p:nvPicPr>
          <p:cNvPr id="3075" name="Picture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23902" y="1068825"/>
            <a:ext cx="10502359" cy="5245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25">
            <a:extLst>
              <a:ext uri="{28A0092B-C50C-407E-A947-70E740481C1C}">
                <a14:useLocalDpi xmlns:a14="http://schemas.microsoft.com/office/drawing/2010/main" val="0"/>
              </a:ext>
            </a:extLst>
          </a:blip>
          <a:srcRect t="25984"/>
          <a:stretch/>
        </p:blipFill>
        <p:spPr bwMode="auto">
          <a:xfrm>
            <a:off x="4421999" y="4086461"/>
            <a:ext cx="3349581" cy="2731084"/>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0441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100449" y="558439"/>
            <a:ext cx="10725812" cy="646331"/>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Мөн тухайн давхаргын загвар шинээр үүсгэх болон үүссэн загвараас сонгон харуулах, </a:t>
            </a:r>
            <a:r>
              <a:rPr lang="en-US" dirty="0" smtClean="0">
                <a:solidFill>
                  <a:srgbClr val="000000"/>
                </a:solidFill>
                <a:latin typeface="Arial" panose="020B0604020202020204" pitchFamily="34" charset="0"/>
                <a:cs typeface="Arial" panose="020B0604020202020204" pitchFamily="34" charset="0"/>
              </a:rPr>
              <a:t>Geo Server-</a:t>
            </a:r>
            <a:r>
              <a:rPr lang="mn-MN" dirty="0" smtClean="0">
                <a:solidFill>
                  <a:srgbClr val="000000"/>
                </a:solidFill>
                <a:latin typeface="Arial" panose="020B0604020202020204" pitchFamily="34" charset="0"/>
                <a:cs typeface="Arial" panose="020B0604020202020204" pitchFamily="34" charset="0"/>
              </a:rPr>
              <a:t>ийн түвшинд </a:t>
            </a:r>
            <a:r>
              <a:rPr lang="en-US" dirty="0" smtClean="0">
                <a:solidFill>
                  <a:srgbClr val="000000"/>
                </a:solidFill>
                <a:latin typeface="Arial" panose="020B0604020202020204" pitchFamily="34" charset="0"/>
                <a:cs typeface="Arial" panose="020B0604020202020204" pitchFamily="34" charset="0"/>
              </a:rPr>
              <a:t>Tile cache </a:t>
            </a:r>
            <a:r>
              <a:rPr lang="mn-MN" dirty="0" smtClean="0">
                <a:solidFill>
                  <a:srgbClr val="000000"/>
                </a:solidFill>
                <a:latin typeface="Arial" panose="020B0604020202020204" pitchFamily="34" charset="0"/>
                <a:cs typeface="Arial" panose="020B0604020202020204" pitchFamily="34" charset="0"/>
              </a:rPr>
              <a:t>үүсгэхийг админ цонхноос шууд тохируулах боломжтой болгосон.</a:t>
            </a:r>
            <a:endParaRPr lang="mn-MN" dirty="0">
              <a:latin typeface="Arial" panose="020B0604020202020204" pitchFamily="34" charset="0"/>
              <a:cs typeface="Arial" panose="020B0604020202020204" pitchFamily="34" charset="0"/>
            </a:endParaRPr>
          </a:p>
        </p:txBody>
      </p:sp>
      <p:pic>
        <p:nvPicPr>
          <p:cNvPr id="3075" name="Picture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00102" y="1284759"/>
            <a:ext cx="10502359" cy="5245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28864" y="1834136"/>
            <a:ext cx="5330825" cy="4970067"/>
          </a:xfrm>
          <a:prstGeom prst="rect">
            <a:avLst/>
          </a:prstGeom>
          <a:noFill/>
          <a:ln w="2857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69911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100449" y="558439"/>
            <a:ext cx="10725812" cy="369332"/>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Үүсгэсэн давхаргуудаас сонгож багцалж нийлүүлэн нэг давхрага болгоно. </a:t>
            </a:r>
            <a:r>
              <a:rPr lang="en-US" dirty="0" smtClean="0">
                <a:solidFill>
                  <a:srgbClr val="000000"/>
                </a:solidFill>
                <a:latin typeface="Arial" panose="020B0604020202020204" pitchFamily="34" charset="0"/>
                <a:cs typeface="Arial" panose="020B0604020202020204" pitchFamily="34" charset="0"/>
              </a:rPr>
              <a:t>WMTS </a:t>
            </a:r>
            <a:r>
              <a:rPr lang="mn-MN" dirty="0" smtClean="0">
                <a:solidFill>
                  <a:srgbClr val="000000"/>
                </a:solidFill>
                <a:latin typeface="Arial" panose="020B0604020202020204" pitchFamily="34" charset="0"/>
                <a:cs typeface="Arial" panose="020B0604020202020204" pitchFamily="34" charset="0"/>
              </a:rPr>
              <a:t>үүсгэх.</a:t>
            </a:r>
            <a:endParaRPr lang="mn-MN" dirty="0">
              <a:latin typeface="Arial" panose="020B0604020202020204" pitchFamily="34" charset="0"/>
              <a:cs typeface="Arial" panose="020B0604020202020204" pitchFamily="34" charset="0"/>
            </a:endParaRPr>
          </a:p>
        </p:txBody>
      </p:sp>
      <p:pic>
        <p:nvPicPr>
          <p:cNvPr id="7174" name="Picture 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69907" y="1244626"/>
            <a:ext cx="8253855" cy="500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44364" y="4118406"/>
            <a:ext cx="2369001" cy="2620063"/>
          </a:xfrm>
          <a:prstGeom prst="rect">
            <a:avLst/>
          </a:prstGeom>
          <a:noFill/>
          <a:ln w="2857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581844" y="1264175"/>
            <a:ext cx="2406956" cy="5263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59726" y="3281097"/>
            <a:ext cx="2196741" cy="2337419"/>
          </a:xfrm>
          <a:prstGeom prst="rect">
            <a:avLst/>
          </a:prstGeom>
          <a:noFill/>
          <a:ln w="2857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52598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162274" y="540332"/>
            <a:ext cx="10725812" cy="923330"/>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Баазаас </a:t>
            </a:r>
            <a:r>
              <a:rPr lang="en-US" dirty="0" err="1" smtClean="0">
                <a:solidFill>
                  <a:srgbClr val="000000"/>
                </a:solidFill>
                <a:latin typeface="Arial" panose="020B0604020202020204" pitchFamily="34" charset="0"/>
                <a:cs typeface="Arial" panose="020B0604020202020204" pitchFamily="34" charset="0"/>
              </a:rPr>
              <a:t>Geoserver</a:t>
            </a:r>
            <a:r>
              <a:rPr lang="en-US" dirty="0" smtClean="0">
                <a:solidFill>
                  <a:srgbClr val="000000"/>
                </a:solidFill>
                <a:latin typeface="Arial" panose="020B0604020202020204" pitchFamily="34" charset="0"/>
                <a:cs typeface="Arial" panose="020B0604020202020204" pitchFamily="34" charset="0"/>
              </a:rPr>
              <a:t>-</a:t>
            </a:r>
            <a:r>
              <a:rPr lang="mn-MN" dirty="0" smtClean="0">
                <a:solidFill>
                  <a:srgbClr val="000000"/>
                </a:solidFill>
                <a:latin typeface="Arial" panose="020B0604020202020204" pitchFamily="34" charset="0"/>
                <a:cs typeface="Arial" panose="020B0604020202020204" pitchFamily="34" charset="0"/>
              </a:rPr>
              <a:t>ээр дамжуулан </a:t>
            </a:r>
            <a:r>
              <a:rPr lang="en-US" dirty="0" smtClean="0">
                <a:solidFill>
                  <a:srgbClr val="000000"/>
                </a:solidFill>
                <a:latin typeface="Arial" panose="020B0604020202020204" pitchFamily="34" charset="0"/>
                <a:cs typeface="Arial" panose="020B0604020202020204" pitchFamily="34" charset="0"/>
              </a:rPr>
              <a:t>service </a:t>
            </a:r>
            <a:r>
              <a:rPr lang="mn-MN" dirty="0" smtClean="0">
                <a:solidFill>
                  <a:srgbClr val="000000"/>
                </a:solidFill>
                <a:latin typeface="Arial" panose="020B0604020202020204" pitchFamily="34" charset="0"/>
                <a:cs typeface="Arial" panose="020B0604020202020204" pitchFamily="34" charset="0"/>
              </a:rPr>
              <a:t>гаргах үйлчилгээ дараах </a:t>
            </a:r>
            <a:r>
              <a:rPr lang="en-US" dirty="0" err="1" smtClean="0">
                <a:solidFill>
                  <a:srgbClr val="000000"/>
                </a:solidFill>
                <a:latin typeface="Arial" panose="020B0604020202020204" pitchFamily="34" charset="0"/>
                <a:cs typeface="Arial" panose="020B0604020202020204" pitchFamily="34" charset="0"/>
              </a:rPr>
              <a:t>wms</a:t>
            </a:r>
            <a:r>
              <a:rPr lang="en-US" dirty="0" smtClean="0">
                <a:solidFill>
                  <a:srgbClr val="000000"/>
                </a:solidFill>
                <a:latin typeface="Arial" panose="020B0604020202020204" pitchFamily="34" charset="0"/>
                <a:cs typeface="Arial" panose="020B0604020202020204" pitchFamily="34" charset="0"/>
              </a:rPr>
              <a:t> </a:t>
            </a:r>
            <a:r>
              <a:rPr lang="mn-MN" dirty="0" smtClean="0">
                <a:solidFill>
                  <a:srgbClr val="000000"/>
                </a:solidFill>
                <a:latin typeface="Arial" panose="020B0604020202020204" pitchFamily="34" charset="0"/>
                <a:cs typeface="Arial" panose="020B0604020202020204" pitchFamily="34" charset="0"/>
              </a:rPr>
              <a:t>цонхоор дамжуулан Геопортал системрүү гарна. Үүнд зураг болгон гаргах давхаргуудыг сонгох, нэршлийг солих, эрэмбэлэх үйлдлүүд хийгдэнэ.</a:t>
            </a:r>
            <a:endParaRPr lang="mn-MN" dirty="0">
              <a:latin typeface="Arial" panose="020B0604020202020204" pitchFamily="34" charset="0"/>
              <a:cs typeface="Arial" panose="020B0604020202020204" pitchFamily="34" charset="0"/>
            </a:endParaRPr>
          </a:p>
        </p:txBody>
      </p:sp>
      <p:pic>
        <p:nvPicPr>
          <p:cNvPr id="8196"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62274" y="1463662"/>
            <a:ext cx="10868859" cy="5141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rotWithShape="1">
          <a:blip r:embed="rId25">
            <a:extLst>
              <a:ext uri="{28A0092B-C50C-407E-A947-70E740481C1C}">
                <a14:useLocalDpi xmlns:a14="http://schemas.microsoft.com/office/drawing/2010/main" val="0"/>
              </a:ext>
            </a:extLst>
          </a:blip>
          <a:srcRect l="13467"/>
          <a:stretch/>
        </p:blipFill>
        <p:spPr bwMode="auto">
          <a:xfrm>
            <a:off x="2967203" y="3637044"/>
            <a:ext cx="8997425" cy="2825376"/>
          </a:xfrm>
          <a:prstGeom prst="rect">
            <a:avLst/>
          </a:prstGeom>
          <a:noFill/>
          <a:ln w="127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7981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205270" y="722609"/>
            <a:ext cx="10725812" cy="369332"/>
          </a:xfrm>
          <a:prstGeom prst="rect">
            <a:avLst/>
          </a:prstGeom>
        </p:spPr>
        <p:txBody>
          <a:bodyPr wrap="square">
            <a:spAutoFit/>
          </a:bodyPr>
          <a:lstStyle/>
          <a:p>
            <a:r>
              <a:rPr lang="mn-MN" dirty="0" smtClean="0">
                <a:solidFill>
                  <a:srgbClr val="000000"/>
                </a:solidFill>
                <a:latin typeface="Arial" panose="020B0604020202020204" pitchFamily="34" charset="0"/>
                <a:cs typeface="Arial" panose="020B0604020202020204" pitchFamily="34" charset="0"/>
              </a:rPr>
              <a:t>Суурь давхрага удирдах боломжтой</a:t>
            </a:r>
            <a:endParaRPr lang="mn-MN" dirty="0">
              <a:latin typeface="Arial" panose="020B0604020202020204" pitchFamily="34" charset="0"/>
              <a:cs typeface="Arial" panose="020B0604020202020204" pitchFamily="34" charset="0"/>
            </a:endParaRPr>
          </a:p>
        </p:txBody>
      </p:sp>
      <p:pic>
        <p:nvPicPr>
          <p:cNvPr id="12290"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10280" y="1259083"/>
            <a:ext cx="10183750" cy="396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402155" y="4242999"/>
            <a:ext cx="5315699" cy="233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6478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205270" y="722609"/>
            <a:ext cx="10725812" cy="369332"/>
          </a:xfrm>
          <a:prstGeom prst="rect">
            <a:avLst/>
          </a:prstGeom>
        </p:spPr>
        <p:txBody>
          <a:bodyPr wrap="square">
            <a:spAutoFit/>
          </a:bodyPr>
          <a:lstStyle/>
          <a:p>
            <a:r>
              <a:rPr lang="mn-MN" dirty="0" smtClean="0">
                <a:solidFill>
                  <a:srgbClr val="000000"/>
                </a:solidFill>
                <a:latin typeface="Arial" panose="020B0604020202020204" pitchFamily="34" charset="0"/>
                <a:cs typeface="Arial" panose="020B0604020202020204" pitchFamily="34" charset="0"/>
              </a:rPr>
              <a:t>Нийт системд нэвтэрч орсон болон бүртгэлтэй хэрэглэгчдийг хянах боломжтой.</a:t>
            </a:r>
            <a:endParaRPr lang="mn-MN" dirty="0">
              <a:latin typeface="Arial" panose="020B0604020202020204" pitchFamily="34" charset="0"/>
              <a:cs typeface="Arial" panose="020B0604020202020204" pitchFamily="34" charset="0"/>
            </a:endParaRPr>
          </a:p>
        </p:txBody>
      </p:sp>
      <p:pic>
        <p:nvPicPr>
          <p:cNvPr id="13314"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05270" y="1349071"/>
            <a:ext cx="10927148" cy="410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88309" y="4660625"/>
            <a:ext cx="4966012" cy="1845582"/>
          </a:xfrm>
          <a:prstGeom prst="rect">
            <a:avLst/>
          </a:prstGeom>
          <a:solidFill>
            <a:schemeClr val="accent2"/>
          </a:solidFill>
          <a:ln w="19050">
            <a:solidFill>
              <a:srgbClr val="FF9900"/>
            </a:solidFill>
          </a:ln>
          <a:effectLst/>
        </p:spPr>
      </p:pic>
    </p:spTree>
    <p:extLst>
      <p:ext uri="{BB962C8B-B14F-4D97-AF65-F5344CB8AC3E}">
        <p14:creationId xmlns:p14="http://schemas.microsoft.com/office/powerpoint/2010/main" val="15657419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205270" y="642379"/>
            <a:ext cx="10725812" cy="369332"/>
          </a:xfrm>
          <a:prstGeom prst="rect">
            <a:avLst/>
          </a:prstGeom>
        </p:spPr>
        <p:txBody>
          <a:bodyPr wrap="square">
            <a:spAutoFit/>
          </a:bodyPr>
          <a:lstStyle/>
          <a:p>
            <a:r>
              <a:rPr lang="mn-MN" dirty="0" smtClean="0">
                <a:solidFill>
                  <a:srgbClr val="000000"/>
                </a:solidFill>
                <a:latin typeface="Arial" panose="020B0604020202020204" pitchFamily="34" charset="0"/>
                <a:cs typeface="Arial" panose="020B0604020202020204" pitchFamily="34" charset="0"/>
              </a:rPr>
              <a:t>Геопортал нэгдсэн системийн тохиргоо хэсэг</a:t>
            </a:r>
            <a:endParaRPr lang="mn-MN" dirty="0">
              <a:latin typeface="Arial" panose="020B0604020202020204" pitchFamily="34" charset="0"/>
              <a:cs typeface="Arial" panose="020B0604020202020204" pitchFamily="34" charset="0"/>
            </a:endParaRPr>
          </a:p>
        </p:txBody>
      </p:sp>
      <p:pic>
        <p:nvPicPr>
          <p:cNvPr id="14339" name="Picture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80067" y="1060658"/>
            <a:ext cx="8623300" cy="833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741299" y="3058450"/>
            <a:ext cx="5105685" cy="1513790"/>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339336" y="4466748"/>
            <a:ext cx="4852664" cy="2324602"/>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805272" y="2701529"/>
            <a:ext cx="3872971" cy="2354116"/>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5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 xmlns:a16="http://schemas.microsoft.com/office/drawing/2014/main" id="{EE5AAB0D-72B3-4820-8A7F-430FA3D51F1A}"/>
              </a:ext>
            </a:extLst>
          </p:cNvPr>
          <p:cNvSpPr/>
          <p:nvPr/>
        </p:nvSpPr>
        <p:spPr>
          <a:xfrm>
            <a:off x="1100449" y="327606"/>
            <a:ext cx="10951343" cy="461665"/>
          </a:xfrm>
          <a:prstGeom prst="rect">
            <a:avLst/>
          </a:prstGeom>
        </p:spPr>
        <p:txBody>
          <a:bodyPr wrap="square">
            <a:spAutoFit/>
          </a:bodyPr>
          <a:lstStyle/>
          <a:p>
            <a:pPr marR="0" lvl="1">
              <a:spcBef>
                <a:spcPts val="0"/>
              </a:spcBef>
              <a:spcAft>
                <a:spcPts val="800"/>
              </a:spcAft>
            </a:pP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Ажлын цар хүрээ</a:t>
            </a:r>
          </a:p>
        </p:txBody>
      </p:sp>
      <p:grpSp>
        <p:nvGrpSpPr>
          <p:cNvPr id="4" name="Group 3">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6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3878587"/>
              <a:ext cx="581067" cy="581067"/>
            </a:xfrm>
            <a:prstGeom prst="rect">
              <a:avLst/>
            </a:prstGeom>
          </p:spPr>
        </p:pic>
        <p:grpSp>
          <p:nvGrpSpPr>
            <p:cNvPr id="68" name="Group 67">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70" name="Oval 6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7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264298" y="2164171"/>
                <a:ext cx="198879" cy="198879"/>
              </a:xfrm>
              <a:prstGeom prst="rect">
                <a:avLst/>
              </a:prstGeom>
            </p:spPr>
          </p:pic>
        </p:grpSp>
      </p:grpSp>
      <p:grpSp>
        <p:nvGrpSpPr>
          <p:cNvPr id="73" name="Group 72">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74"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549045" y="3552556"/>
              <a:ext cx="417519" cy="417519"/>
            </a:xfrm>
            <a:prstGeom prst="rect">
              <a:avLst/>
            </a:prstGeom>
          </p:spPr>
        </p:pic>
        <p:pic>
          <p:nvPicPr>
            <p:cNvPr id="75"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011" y="3552556"/>
              <a:ext cx="417519" cy="417519"/>
            </a:xfrm>
            <a:prstGeom prst="rect">
              <a:avLst/>
            </a:prstGeom>
          </p:spPr>
        </p:pic>
        <p:pic>
          <p:nvPicPr>
            <p:cNvPr id="76"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8528" y="3755310"/>
              <a:ext cx="417519" cy="417519"/>
            </a:xfrm>
            <a:prstGeom prst="rect">
              <a:avLst/>
            </a:prstGeom>
          </p:spPr>
        </p:pic>
        <p:cxnSp>
          <p:nvCxnSpPr>
            <p:cNvPr id="77" name="Straight Connector 76">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pic>
        <p:nvPicPr>
          <p:cNvPr id="89" name="Picture 88">
            <a:extLst>
              <a:ext uri="{FF2B5EF4-FFF2-40B4-BE49-F238E27FC236}">
                <a16:creationId xmlns="" xmlns:a16="http://schemas.microsoft.com/office/drawing/2014/main" id="{5B4BA0FC-0FB8-4E8C-BBB8-FB2EC94497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90" name="Picture 89">
            <a:extLst>
              <a:ext uri="{FF2B5EF4-FFF2-40B4-BE49-F238E27FC236}">
                <a16:creationId xmlns="" xmlns:a16="http://schemas.microsoft.com/office/drawing/2014/main" id="{46C29F1E-A5D9-49C5-86CA-B956C80B5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91" name="Picture 90">
            <a:extLst>
              <a:ext uri="{FF2B5EF4-FFF2-40B4-BE49-F238E27FC236}">
                <a16:creationId xmlns="" xmlns:a16="http://schemas.microsoft.com/office/drawing/2014/main" id="{AA6A7A6C-2FC9-496F-8F72-29B9D1C62C62}"/>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10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290088" y="6245614"/>
            <a:ext cx="457200" cy="457200"/>
          </a:xfrm>
          <a:prstGeom prst="rect">
            <a:avLst/>
          </a:prstGeom>
        </p:spPr>
      </p:pic>
      <p:pic>
        <p:nvPicPr>
          <p:cNvPr id="10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283643" y="3168712"/>
            <a:ext cx="470090" cy="470090"/>
          </a:xfrm>
          <a:prstGeom prst="rect">
            <a:avLst/>
          </a:prstGeom>
        </p:spPr>
      </p:pic>
      <p:pic>
        <p:nvPicPr>
          <p:cNvPr id="10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241895" y="5452003"/>
            <a:ext cx="553586" cy="553586"/>
          </a:xfrm>
          <a:prstGeom prst="rect">
            <a:avLst/>
          </a:prstGeom>
        </p:spPr>
      </p:pic>
      <p:grpSp>
        <p:nvGrpSpPr>
          <p:cNvPr id="6" name="Group 5">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93"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4668997"/>
              <a:ext cx="612460" cy="612460"/>
            </a:xfrm>
            <a:prstGeom prst="rect">
              <a:avLst/>
            </a:prstGeom>
          </p:spPr>
        </p:pic>
        <p:grpSp>
          <p:nvGrpSpPr>
            <p:cNvPr id="98" name="Group 97">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99" name="Oval 98">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00"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dirty="0"/>
              </a:p>
            </p:txBody>
          </p:sp>
        </p:grpSp>
      </p:grpSp>
      <p:grpSp>
        <p:nvGrpSpPr>
          <p:cNvPr id="63" name="Group 62">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4" name="Straight Connector 63">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5" name="Straight Connector 64">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8" name="Straight Connector 7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9" name="Straight Connector 7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80" name="Straight Connector 7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aphicFrame>
        <p:nvGraphicFramePr>
          <p:cNvPr id="2" name="Diagram 1">
            <a:extLst>
              <a:ext uri="{FF2B5EF4-FFF2-40B4-BE49-F238E27FC236}">
                <a16:creationId xmlns="" xmlns:a16="http://schemas.microsoft.com/office/drawing/2014/main" id="{E911FE63-6D7C-490C-9797-B376B6654DAF}"/>
              </a:ext>
            </a:extLst>
          </p:cNvPr>
          <p:cNvGraphicFramePr/>
          <p:nvPr>
            <p:extLst>
              <p:ext uri="{D42A27DB-BD31-4B8C-83A1-F6EECF244321}">
                <p14:modId xmlns:p14="http://schemas.microsoft.com/office/powerpoint/2010/main" val="1748160185"/>
              </p:ext>
            </p:extLst>
          </p:nvPr>
        </p:nvGraphicFramePr>
        <p:xfrm>
          <a:off x="1785443" y="1284147"/>
          <a:ext cx="9918105" cy="5418667"/>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3" name="TextBox 2">
            <a:extLst>
              <a:ext uri="{FF2B5EF4-FFF2-40B4-BE49-F238E27FC236}">
                <a16:creationId xmlns="" xmlns:a16="http://schemas.microsoft.com/office/drawing/2014/main" id="{C732F07F-F2FB-467B-A99E-001705243FCA}"/>
              </a:ext>
            </a:extLst>
          </p:cNvPr>
          <p:cNvSpPr txBox="1"/>
          <p:nvPr/>
        </p:nvSpPr>
        <p:spPr>
          <a:xfrm>
            <a:off x="2176272" y="1753766"/>
            <a:ext cx="554960" cy="707886"/>
          </a:xfrm>
          <a:prstGeom prst="rect">
            <a:avLst/>
          </a:prstGeom>
          <a:noFill/>
        </p:spPr>
        <p:txBody>
          <a:bodyPr wrap="none" rtlCol="0">
            <a:spAutoFit/>
          </a:bodyPr>
          <a:lstStyle/>
          <a:p>
            <a:r>
              <a:rPr lang="en-US" sz="4000" b="1" dirty="0">
                <a:solidFill>
                  <a:schemeClr val="accent5">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a:t>
            </a:r>
          </a:p>
        </p:txBody>
      </p:sp>
      <p:sp>
        <p:nvSpPr>
          <p:cNvPr id="7" name="TextBox 6">
            <a:extLst>
              <a:ext uri="{FF2B5EF4-FFF2-40B4-BE49-F238E27FC236}">
                <a16:creationId xmlns="" xmlns:a16="http://schemas.microsoft.com/office/drawing/2014/main" id="{2E76AC48-6058-4315-A9CF-47B3C04DAB1B}"/>
              </a:ext>
            </a:extLst>
          </p:cNvPr>
          <p:cNvSpPr txBox="1"/>
          <p:nvPr/>
        </p:nvSpPr>
        <p:spPr>
          <a:xfrm>
            <a:off x="2593848" y="2956528"/>
            <a:ext cx="554960" cy="707886"/>
          </a:xfrm>
          <a:prstGeom prst="rect">
            <a:avLst/>
          </a:prstGeom>
          <a:noFill/>
        </p:spPr>
        <p:txBody>
          <a:bodyPr wrap="none" rtlCol="0">
            <a:spAutoFit/>
          </a:bodyPr>
          <a:lstStyle/>
          <a:p>
            <a:r>
              <a:rPr lang="en-US" sz="4000" b="1" dirty="0">
                <a:solidFill>
                  <a:srgbClr val="00ADB4"/>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t>
            </a:r>
          </a:p>
        </p:txBody>
      </p:sp>
      <p:sp>
        <p:nvSpPr>
          <p:cNvPr id="8" name="TextBox 7">
            <a:extLst>
              <a:ext uri="{FF2B5EF4-FFF2-40B4-BE49-F238E27FC236}">
                <a16:creationId xmlns="" xmlns:a16="http://schemas.microsoft.com/office/drawing/2014/main" id="{3F2702CD-E3D3-471E-9592-6A6AA388926B}"/>
              </a:ext>
            </a:extLst>
          </p:cNvPr>
          <p:cNvSpPr txBox="1"/>
          <p:nvPr/>
        </p:nvSpPr>
        <p:spPr>
          <a:xfrm>
            <a:off x="2593848" y="4242999"/>
            <a:ext cx="554960" cy="707886"/>
          </a:xfrm>
          <a:prstGeom prst="rect">
            <a:avLst/>
          </a:prstGeom>
          <a:noFill/>
        </p:spPr>
        <p:txBody>
          <a:bodyPr wrap="none" rtlCol="0">
            <a:spAutoFit/>
          </a:bodyPr>
          <a:lstStyle/>
          <a:p>
            <a:r>
              <a:rPr lang="en-US" sz="4000" b="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t>
            </a:r>
          </a:p>
        </p:txBody>
      </p:sp>
      <p:sp>
        <p:nvSpPr>
          <p:cNvPr id="9" name="TextBox 8">
            <a:extLst>
              <a:ext uri="{FF2B5EF4-FFF2-40B4-BE49-F238E27FC236}">
                <a16:creationId xmlns="" xmlns:a16="http://schemas.microsoft.com/office/drawing/2014/main" id="{464184C6-B96F-4E4C-91FC-F7A0D0C438E6}"/>
              </a:ext>
            </a:extLst>
          </p:cNvPr>
          <p:cNvSpPr txBox="1"/>
          <p:nvPr/>
        </p:nvSpPr>
        <p:spPr>
          <a:xfrm>
            <a:off x="2176272" y="5472906"/>
            <a:ext cx="554960" cy="707886"/>
          </a:xfrm>
          <a:prstGeom prst="rect">
            <a:avLst/>
          </a:prstGeom>
          <a:noFill/>
        </p:spPr>
        <p:txBody>
          <a:bodyPr wrap="none" rtlCol="0">
            <a:spAutoFit/>
          </a:bodyPr>
          <a:lstStyle/>
          <a:p>
            <a:r>
              <a:rPr lang="en-US" sz="4000" b="1"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1235525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100449" y="558439"/>
            <a:ext cx="10725812" cy="646331"/>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Орон зайн өгөгдөлтэй харьцах байгууллагын эрхийн түвшинг дараах БАЙГУУЛЛАГА цэснээс админ түвшинд тохируулна. </a:t>
            </a:r>
            <a:endParaRPr lang="mn-MN" dirty="0">
              <a:latin typeface="Arial" panose="020B0604020202020204" pitchFamily="34" charset="0"/>
              <a:cs typeface="Arial" panose="020B0604020202020204" pitchFamily="34" charset="0"/>
            </a:endParaRPr>
          </a:p>
        </p:txBody>
      </p:sp>
      <p:pic>
        <p:nvPicPr>
          <p:cNvPr id="921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40934" y="1241820"/>
            <a:ext cx="7401983" cy="4763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30496" y="3738841"/>
            <a:ext cx="7811097"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78181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327194" y="637536"/>
            <a:ext cx="10725812" cy="369332"/>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Байгуллагын админ түвинд эрх тохируулсан байдал. </a:t>
            </a:r>
            <a:endParaRPr lang="mn-MN" dirty="0">
              <a:latin typeface="Arial" panose="020B0604020202020204" pitchFamily="34" charset="0"/>
              <a:cs typeface="Arial" panose="020B0604020202020204" pitchFamily="34" charset="0"/>
            </a:endParaRPr>
          </a:p>
        </p:txBody>
      </p:sp>
      <p:pic>
        <p:nvPicPr>
          <p:cNvPr id="38"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27194" y="1284759"/>
            <a:ext cx="10431334" cy="5270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descr="C:\Users\Lenovo\Desktop\ppt\pic\4.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808134" y="4041037"/>
            <a:ext cx="4595044" cy="2435984"/>
          </a:xfrm>
          <a:prstGeom prst="rect">
            <a:avLst/>
          </a:prstGeom>
          <a:noFill/>
          <a:ln w="28575">
            <a:solidFill>
              <a:srgbClr val="FF99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219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244382" y="558439"/>
            <a:ext cx="10725812" cy="369332"/>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Байгууллагын мэргэжилтнүүдийн хаяг байршил. </a:t>
            </a:r>
            <a:endParaRPr lang="mn-MN" dirty="0">
              <a:latin typeface="Arial" panose="020B0604020202020204" pitchFamily="34" charset="0"/>
              <a:cs typeface="Arial" panose="020B0604020202020204" pitchFamily="34" charset="0"/>
            </a:endParaRPr>
          </a:p>
        </p:txBody>
      </p:sp>
      <p:pic>
        <p:nvPicPr>
          <p:cNvPr id="40"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98761" y="927771"/>
            <a:ext cx="8749105" cy="5770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34263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6456832" cy="461665"/>
          </a:xfrm>
          <a:prstGeom prst="rect">
            <a:avLst/>
          </a:prstGeom>
        </p:spPr>
        <p:txBody>
          <a:bodyPr wrap="none">
            <a:spAutoFit/>
          </a:bodyPr>
          <a:lstStyle/>
          <a:p>
            <a:r>
              <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удирдлага</a:t>
            </a: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100449" y="558439"/>
            <a:ext cx="10725812" cy="369332"/>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Бүртгэлтэй байгууллагад үзүүлж буй үйлчилгээг харах боломжтой</a:t>
            </a:r>
            <a:endParaRPr lang="mn-MN" dirty="0">
              <a:latin typeface="Arial" panose="020B0604020202020204" pitchFamily="34" charset="0"/>
              <a:cs typeface="Arial" panose="020B0604020202020204" pitchFamily="34" charset="0"/>
            </a:endParaRPr>
          </a:p>
        </p:txBody>
      </p:sp>
      <p:pic>
        <p:nvPicPr>
          <p:cNvPr id="11268"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27428" y="3168712"/>
            <a:ext cx="6779039" cy="1750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6"/>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14545" y="1369958"/>
            <a:ext cx="9897619" cy="174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27427" y="4973767"/>
            <a:ext cx="6779039" cy="1698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01590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4" name="Rectangle 43"/>
          <p:cNvSpPr/>
          <p:nvPr/>
        </p:nvSpPr>
        <p:spPr>
          <a:xfrm>
            <a:off x="1100449" y="78667"/>
            <a:ext cx="3822137" cy="461665"/>
          </a:xfrm>
          <a:prstGeom prst="rect">
            <a:avLst/>
          </a:prstGeom>
        </p:spPr>
        <p:txBody>
          <a:bodyPr wrap="none">
            <a:spAutoFit/>
          </a:bodyPr>
          <a:lstStyle/>
          <a:p>
            <a:r>
              <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rPr>
              <a:t>Хэрэглэгч таних систем</a:t>
            </a:r>
          </a:p>
        </p:txBody>
      </p:sp>
      <p:sp>
        <p:nvSpPr>
          <p:cNvPr id="45" name="Rectangle 44"/>
          <p:cNvSpPr/>
          <p:nvPr/>
        </p:nvSpPr>
        <p:spPr>
          <a:xfrm>
            <a:off x="1100449" y="558439"/>
            <a:ext cx="10725812" cy="1477328"/>
          </a:xfrm>
          <a:prstGeom prst="rect">
            <a:avLst/>
          </a:prstGeom>
        </p:spPr>
        <p:txBody>
          <a:bodyPr wrap="square">
            <a:spAutoFit/>
          </a:bodyPr>
          <a:lstStyle/>
          <a:p>
            <a:pPr algn="just"/>
            <a:r>
              <a:rPr lang="mn-MN" dirty="0">
                <a:solidFill>
                  <a:srgbClr val="000000"/>
                </a:solidFill>
                <a:latin typeface="Arial" panose="020B0604020202020204" pitchFamily="34" charset="0"/>
                <a:cs typeface="Arial" panose="020B0604020202020204" pitchFamily="34" charset="0"/>
              </a:rPr>
              <a:t>Системийн хамгийн том хэрэглэгчээс</a:t>
            </a:r>
            <a:r>
              <a:rPr lang="en-US" dirty="0">
                <a:solidFill>
                  <a:srgbClr val="000000"/>
                </a:solidFill>
                <a:latin typeface="Arial" panose="020B0604020202020204" pitchFamily="34" charset="0"/>
                <a:cs typeface="Arial" panose="020B0604020202020204" pitchFamily="34" charset="0"/>
              </a:rPr>
              <a:t> /SUPER ADMIN/</a:t>
            </a:r>
            <a:r>
              <a:rPr lang="mn-MN" dirty="0">
                <a:solidFill>
                  <a:srgbClr val="000000"/>
                </a:solidFill>
                <a:latin typeface="Arial" panose="020B0604020202020204" pitchFamily="34" charset="0"/>
                <a:cs typeface="Arial" panose="020B0604020202020204" pitchFamily="34" charset="0"/>
              </a:rPr>
              <a:t> эхлэн энгийн иргэд хүртэл нэвтрэх боломжтой ба доорх 2 нэвтрэх эрхийн тусламжтайгаар тухайн хэрэглэгчийг таниж зөвшөөрөгдсөн мэдээллүүдэд хандах боломжийг олгох систем юм.</a:t>
            </a:r>
          </a:p>
          <a:p>
            <a:pPr marL="895350" indent="-285750" algn="just">
              <a:buFont typeface="Arial" pitchFamily="34" charset="0"/>
              <a:buChar char="•"/>
            </a:pPr>
            <a:r>
              <a:rPr lang="mn-MN" dirty="0">
                <a:solidFill>
                  <a:srgbClr val="000000"/>
                </a:solidFill>
                <a:latin typeface="Arial" panose="020B0604020202020204" pitchFamily="34" charset="0"/>
                <a:cs typeface="Arial" panose="020B0604020202020204" pitchFamily="34" charset="0"/>
              </a:rPr>
              <a:t>Төрийн нэгдсэн нэвтрэлтийн систем </a:t>
            </a:r>
            <a:r>
              <a:rPr lang="en-US" dirty="0">
                <a:solidFill>
                  <a:srgbClr val="000000"/>
                </a:solidFill>
                <a:latin typeface="Arial" panose="020B0604020202020204" pitchFamily="34" charset="0"/>
                <a:cs typeface="Arial" panose="020B0604020202020204" pitchFamily="34" charset="0"/>
              </a:rPr>
              <a:t>/</a:t>
            </a:r>
            <a:r>
              <a:rPr lang="mn-MN" dirty="0">
                <a:solidFill>
                  <a:srgbClr val="000000"/>
                </a:solidFill>
                <a:latin typeface="Arial" panose="020B0604020202020204" pitchFamily="34" charset="0"/>
                <a:cs typeface="Arial" panose="020B0604020202020204" pitchFamily="34" charset="0"/>
              </a:rPr>
              <a:t>ДАН</a:t>
            </a:r>
            <a:r>
              <a:rPr lang="en-US" dirty="0">
                <a:solidFill>
                  <a:srgbClr val="000000"/>
                </a:solidFill>
                <a:latin typeface="Arial" panose="020B0604020202020204" pitchFamily="34" charset="0"/>
                <a:cs typeface="Arial" panose="020B0604020202020204" pitchFamily="34" charset="0"/>
              </a:rPr>
              <a:t>/</a:t>
            </a:r>
            <a:endParaRPr lang="mn-MN" dirty="0">
              <a:solidFill>
                <a:srgbClr val="000000"/>
              </a:solidFill>
              <a:latin typeface="Arial" panose="020B0604020202020204" pitchFamily="34" charset="0"/>
              <a:cs typeface="Arial" panose="020B0604020202020204" pitchFamily="34" charset="0"/>
            </a:endParaRPr>
          </a:p>
          <a:p>
            <a:pPr marL="895350" indent="-285750" algn="just">
              <a:buFont typeface="Arial" pitchFamily="34" charset="0"/>
              <a:buChar char="•"/>
            </a:pPr>
            <a:r>
              <a:rPr lang="mn-MN" dirty="0">
                <a:solidFill>
                  <a:srgbClr val="000000"/>
                </a:solidFill>
                <a:latin typeface="Arial" panose="020B0604020202020204" pitchFamily="34" charset="0"/>
                <a:cs typeface="Arial" panose="020B0604020202020204" pitchFamily="34" charset="0"/>
              </a:rPr>
              <a:t>Геопортал цахим системийн </a:t>
            </a:r>
            <a:r>
              <a:rPr lang="mn-MN" dirty="0" smtClean="0">
                <a:solidFill>
                  <a:srgbClr val="000000"/>
                </a:solidFill>
                <a:latin typeface="Arial" panose="020B0604020202020204" pitchFamily="34" charset="0"/>
                <a:cs typeface="Arial" panose="020B0604020202020204" pitchFamily="34" charset="0"/>
              </a:rPr>
              <a:t>хэрэглэгчид </a:t>
            </a:r>
            <a:r>
              <a:rPr lang="en-US" dirty="0" smtClean="0">
                <a:solidFill>
                  <a:srgbClr val="000000"/>
                </a:solidFill>
                <a:latin typeface="Arial" panose="020B0604020202020204" pitchFamily="34" charset="0"/>
                <a:cs typeface="Arial" panose="020B0604020202020204" pitchFamily="34" charset="0"/>
              </a:rPr>
              <a:t>/</a:t>
            </a:r>
            <a:r>
              <a:rPr lang="mn-MN" dirty="0" smtClean="0">
                <a:solidFill>
                  <a:srgbClr val="000000"/>
                </a:solidFill>
                <a:latin typeface="Arial" panose="020B0604020202020204" pitchFamily="34" charset="0"/>
                <a:cs typeface="Arial" panose="020B0604020202020204" pitchFamily="34" charset="0"/>
              </a:rPr>
              <a:t>Бүртгэлтэй байгууллагын хэрэглэгчид</a:t>
            </a:r>
            <a:r>
              <a:rPr lang="en-US" dirty="0" smtClean="0">
                <a:solidFill>
                  <a:srgbClr val="000000"/>
                </a:solidFill>
                <a:latin typeface="Arial" panose="020B0604020202020204" pitchFamily="34" charset="0"/>
                <a:cs typeface="Arial" panose="020B0604020202020204" pitchFamily="34" charset="0"/>
              </a:rPr>
              <a:t>/</a:t>
            </a:r>
            <a:endParaRPr lang="mn-MN" dirty="0">
              <a:latin typeface="Arial" panose="020B0604020202020204" pitchFamily="34" charset="0"/>
              <a:cs typeface="Arial" panose="020B0604020202020204" pitchFamily="34" charset="0"/>
            </a:endParaRPr>
          </a:p>
        </p:txBody>
      </p:sp>
      <p:pic>
        <p:nvPicPr>
          <p:cNvPr id="5122"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607227" y="3062119"/>
            <a:ext cx="3421063" cy="256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24474" y="2542295"/>
            <a:ext cx="3581400"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45101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634334"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байгууллагын эрх</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41" name="Rectangle 40"/>
          <p:cNvSpPr/>
          <p:nvPr/>
        </p:nvSpPr>
        <p:spPr>
          <a:xfrm>
            <a:off x="1100449" y="558439"/>
            <a:ext cx="10725812" cy="923330"/>
          </a:xfrm>
          <a:prstGeom prst="rect">
            <a:avLst/>
          </a:prstGeom>
        </p:spPr>
        <p:txBody>
          <a:bodyPr wrap="square">
            <a:spAutoFit/>
          </a:bodyPr>
          <a:lstStyle/>
          <a:p>
            <a:pPr algn="just"/>
            <a:r>
              <a:rPr lang="mn-MN" dirty="0" smtClean="0">
                <a:solidFill>
                  <a:srgbClr val="000000"/>
                </a:solidFill>
                <a:latin typeface="Arial" panose="020B0604020202020204" pitchFamily="34" charset="0"/>
                <a:cs typeface="Arial" panose="020B0604020202020204" pitchFamily="34" charset="0"/>
              </a:rPr>
              <a:t>Бүртгэлтэй байгууллагын хэрэглэгчид нэвтрэх боломжтой ба тухайн байгууллагын админ хэрэглэгч бусад мэргэжилтнүүдээ нэмэх, хасах, үйлчилгээ авах, мэдээлэл оруулах, засварлах боломжтой.</a:t>
            </a:r>
            <a:endParaRPr lang="mn-MN" dirty="0">
              <a:latin typeface="Arial" panose="020B0604020202020204" pitchFamily="34" charset="0"/>
              <a:cs typeface="Arial" panose="020B0604020202020204" pitchFamily="34" charset="0"/>
            </a:endParaRPr>
          </a:p>
        </p:txBody>
      </p:sp>
      <p:pic>
        <p:nvPicPr>
          <p:cNvPr id="42"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07728" y="1481769"/>
            <a:ext cx="10418533" cy="524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33232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919027" cy="461665"/>
          </a:xfrm>
          <a:prstGeom prst="rect">
            <a:avLst/>
          </a:prstGeom>
        </p:spPr>
        <p:txBody>
          <a:bodyPr wrap="none">
            <a:spAutoFit/>
          </a:bodyPr>
          <a:lstStyle/>
          <a:p>
            <a:r>
              <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байгууллагын эрх</a:t>
            </a:r>
          </a:p>
        </p:txBody>
      </p:sp>
      <p:sp>
        <p:nvSpPr>
          <p:cNvPr id="42" name="Rectangle 41"/>
          <p:cNvSpPr/>
          <p:nvPr/>
        </p:nvSpPr>
        <p:spPr>
          <a:xfrm>
            <a:off x="1100449" y="558439"/>
            <a:ext cx="10725812" cy="369332"/>
          </a:xfrm>
          <a:prstGeom prst="rect">
            <a:avLst/>
          </a:prstGeom>
        </p:spPr>
        <p:txBody>
          <a:bodyPr wrap="square">
            <a:spAutoFit/>
          </a:bodyPr>
          <a:lstStyle/>
          <a:p>
            <a:pPr algn="just"/>
            <a:r>
              <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Хамрах хүрээ, ажилчдын мэдээлэл харагдаж буй хэсэг</a:t>
            </a:r>
            <a:endParaRPr lang="mn-MN" dirty="0">
              <a:latin typeface="Arial" panose="020B0604020202020204" pitchFamily="34" charset="0"/>
              <a:cs typeface="Arial" panose="020B0604020202020204" pitchFamily="34" charset="0"/>
            </a:endParaRPr>
          </a:p>
        </p:txBody>
      </p:sp>
      <p:grpSp>
        <p:nvGrpSpPr>
          <p:cNvPr id="43" name="Group 42">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15364"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72674" y="1033218"/>
            <a:ext cx="9043852" cy="4418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838741" y="3975617"/>
            <a:ext cx="7156063" cy="261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9964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919027"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мэдээллийн бүрдэл</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2031325"/>
          </a:xfrm>
          <a:prstGeom prst="rect">
            <a:avLst/>
          </a:prstGeom>
        </p:spPr>
        <p:txBody>
          <a:bodyPr wrap="square">
            <a:spAutoFit/>
          </a:bodyPr>
          <a:lstStyle/>
          <a:p>
            <a:pPr algn="just"/>
            <a:r>
              <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Өгөгдлийн сангийн бүрдэл</a:t>
            </a:r>
          </a:p>
          <a:p>
            <a:pPr algn="just"/>
            <a:endPar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mn-MN" dirty="0">
                <a:latin typeface="Arial" panose="020B0604020202020204" pitchFamily="34" charset="0"/>
                <a:cs typeface="Arial" panose="020B0604020202020204" pitchFamily="34" charset="0"/>
              </a:rPr>
              <a:t>Мэдээллийг үндсэн 3 аргаар оруулах боломжтой. Үүнд:	</a:t>
            </a:r>
          </a:p>
          <a:p>
            <a:pPr marL="719138" indent="-342900" algn="just">
              <a:buFont typeface="+mj-lt"/>
              <a:buAutoNum type="arabicPeriod"/>
            </a:pPr>
            <a:r>
              <a:rPr lang="mn-MN" dirty="0" smtClean="0">
                <a:latin typeface="Arial" panose="020B0604020202020204" pitchFamily="34" charset="0"/>
                <a:cs typeface="Arial" panose="020B0604020202020204" pitchFamily="34" charset="0"/>
              </a:rPr>
              <a:t>Геопортал </a:t>
            </a:r>
            <a:r>
              <a:rPr lang="mn-MN" dirty="0">
                <a:latin typeface="Arial" panose="020B0604020202020204" pitchFamily="34" charset="0"/>
                <a:cs typeface="Arial" panose="020B0604020202020204" pitchFamily="34" charset="0"/>
              </a:rPr>
              <a:t>цахим хуудсанд мэдээлэл оруулах,засварлах </a:t>
            </a:r>
            <a:r>
              <a:rPr lang="mn-MN" dirty="0" smtClean="0">
                <a:latin typeface="Arial" panose="020B0604020202020204" pitchFamily="34" charset="0"/>
                <a:cs typeface="Arial" panose="020B0604020202020204" pitchFamily="34" charset="0"/>
              </a:rPr>
              <a:t>арга</a:t>
            </a:r>
          </a:p>
          <a:p>
            <a:pPr marL="719138" indent="-342900" algn="just">
              <a:buFont typeface="+mj-lt"/>
              <a:buAutoNum type="arabicPeriod"/>
            </a:pPr>
            <a:r>
              <a:rPr lang="mn-MN" dirty="0" smtClean="0">
                <a:latin typeface="Arial" panose="020B0604020202020204" pitchFamily="34" charset="0"/>
                <a:cs typeface="Arial" panose="020B0604020202020204" pitchFamily="34" charset="0"/>
              </a:rPr>
              <a:t>Геопортал </a:t>
            </a:r>
            <a:r>
              <a:rPr lang="mn-MN" dirty="0">
                <a:latin typeface="Arial" panose="020B0604020202020204" pitchFamily="34" charset="0"/>
                <a:cs typeface="Arial" panose="020B0604020202020204" pitchFamily="34" charset="0"/>
              </a:rPr>
              <a:t>цахим хуудсанд файл хавсарган мэдээлэл оруулах, засварлах </a:t>
            </a:r>
            <a:r>
              <a:rPr lang="mn-MN" dirty="0" smtClean="0">
                <a:latin typeface="Arial" panose="020B0604020202020204" pitchFamily="34" charset="0"/>
                <a:cs typeface="Arial" panose="020B0604020202020204" pitchFamily="34" charset="0"/>
              </a:rPr>
              <a:t>арга</a:t>
            </a:r>
          </a:p>
          <a:p>
            <a:pPr marL="719138" indent="-342900" algn="just">
              <a:buFont typeface="+mj-lt"/>
              <a:buAutoNum type="arabicPeriod"/>
            </a:pPr>
            <a:r>
              <a:rPr lang="mn-MN" dirty="0" smtClean="0">
                <a:latin typeface="Arial" panose="020B0604020202020204" pitchFamily="34" charset="0"/>
                <a:cs typeface="Arial" panose="020B0604020202020204" pitchFamily="34" charset="0"/>
              </a:rPr>
              <a:t>Өгөгдлийн </a:t>
            </a:r>
            <a:r>
              <a:rPr lang="mn-MN" dirty="0">
                <a:latin typeface="Arial" panose="020B0604020202020204" pitchFamily="34" charset="0"/>
                <a:cs typeface="Arial" panose="020B0604020202020204" pitchFamily="34" charset="0"/>
              </a:rPr>
              <a:t>санд </a:t>
            </a:r>
            <a:r>
              <a:rPr lang="en-US" dirty="0">
                <a:latin typeface="Arial" panose="020B0604020202020204" pitchFamily="34" charset="0"/>
                <a:cs typeface="Arial" panose="020B0604020202020204" pitchFamily="34" charset="0"/>
              </a:rPr>
              <a:t>QGIS desktop </a:t>
            </a:r>
            <a:r>
              <a:rPr lang="mn-MN" dirty="0">
                <a:latin typeface="Arial" panose="020B0604020202020204" pitchFamily="34" charset="0"/>
                <a:cs typeface="Arial" panose="020B0604020202020204" pitchFamily="34" charset="0"/>
              </a:rPr>
              <a:t>аппликешн ашиглан мэдээлэл оруулах, засварлах арга</a:t>
            </a:r>
          </a:p>
          <a:p>
            <a:pPr algn="just"/>
            <a:endParaRPr lang="mn-MN" dirty="0">
              <a:latin typeface="Arial" panose="020B0604020202020204" pitchFamily="34" charset="0"/>
              <a:cs typeface="Arial" panose="020B0604020202020204" pitchFamily="34" charset="0"/>
            </a:endParaRPr>
          </a:p>
        </p:txBody>
      </p:sp>
      <p:pic>
        <p:nvPicPr>
          <p:cNvPr id="43" name="Picture 42"/>
          <p:cNvPicPr/>
          <p:nvPr/>
        </p:nvPicPr>
        <p:blipFill>
          <a:blip r:embed="rId3" cstate="print">
            <a:extLst>
              <a:ext uri="{28A0092B-C50C-407E-A947-70E740481C1C}">
                <a14:useLocalDpi xmlns:a14="http://schemas.microsoft.com/office/drawing/2010/main" val="0"/>
              </a:ext>
            </a:extLst>
          </a:blip>
          <a:stretch>
            <a:fillRect/>
          </a:stretch>
        </p:blipFill>
        <p:spPr>
          <a:xfrm>
            <a:off x="2058986" y="2299620"/>
            <a:ext cx="8984933" cy="4320067"/>
          </a:xfrm>
          <a:prstGeom prst="rect">
            <a:avLst/>
          </a:prstGeom>
        </p:spPr>
      </p:pic>
      <p:grpSp>
        <p:nvGrpSpPr>
          <p:cNvPr id="41" name="Group 40">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5"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6" name="Group 45">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7" name="Oval 46">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8"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49" name="Group 48">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0"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1"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2"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3" name="Straight Connector 52">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8" name="Picture 57">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59" name="Picture 58">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0" name="Picture 59">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1"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2"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3"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4" name="Group 63">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5" name="Straight Connector 64">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1" name="Straight Connector 70">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3" name="Group 72">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4"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5" name="Group 74">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6" name="Oval 75">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2175138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919027"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мэдээллийн бүрдэл</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2031325"/>
          </a:xfrm>
          <a:prstGeom prst="rect">
            <a:avLst/>
          </a:prstGeom>
        </p:spPr>
        <p:txBody>
          <a:bodyPr wrap="square">
            <a:spAutoFit/>
          </a:bodyPr>
          <a:lstStyle/>
          <a:p>
            <a:pPr algn="just"/>
            <a:r>
              <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Өгөгдлийн сангийн бүрдэл</a:t>
            </a:r>
          </a:p>
          <a:p>
            <a:pPr algn="just"/>
            <a:endPar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mn-MN" dirty="0">
                <a:latin typeface="Arial" panose="020B0604020202020204" pitchFamily="34" charset="0"/>
                <a:cs typeface="Arial" panose="020B0604020202020204" pitchFamily="34" charset="0"/>
              </a:rPr>
              <a:t>Мэдээллийг үндсэн 3 аргаар оруулах боломжтой. Үүнд:	</a:t>
            </a:r>
          </a:p>
          <a:p>
            <a:pPr marL="719138" indent="-342900" algn="just">
              <a:buFont typeface="+mj-lt"/>
              <a:buAutoNum type="arabicPeriod"/>
            </a:pPr>
            <a:r>
              <a:rPr lang="mn-MN" dirty="0" smtClean="0">
                <a:latin typeface="Arial" panose="020B0604020202020204" pitchFamily="34" charset="0"/>
                <a:cs typeface="Arial" panose="020B0604020202020204" pitchFamily="34" charset="0"/>
              </a:rPr>
              <a:t>Геопортал </a:t>
            </a:r>
            <a:r>
              <a:rPr lang="mn-MN" dirty="0">
                <a:latin typeface="Arial" panose="020B0604020202020204" pitchFamily="34" charset="0"/>
                <a:cs typeface="Arial" panose="020B0604020202020204" pitchFamily="34" charset="0"/>
              </a:rPr>
              <a:t>цахим хуудсанд мэдээлэл оруулах,засварлах </a:t>
            </a:r>
            <a:r>
              <a:rPr lang="mn-MN" dirty="0" smtClean="0">
                <a:latin typeface="Arial" panose="020B0604020202020204" pitchFamily="34" charset="0"/>
                <a:cs typeface="Arial" panose="020B0604020202020204" pitchFamily="34" charset="0"/>
              </a:rPr>
              <a:t>арга</a:t>
            </a:r>
          </a:p>
          <a:p>
            <a:pPr marL="719138" indent="-342900" algn="just">
              <a:buFont typeface="+mj-lt"/>
              <a:buAutoNum type="arabicPeriod"/>
            </a:pPr>
            <a:r>
              <a:rPr lang="mn-MN" dirty="0" smtClean="0">
                <a:latin typeface="Arial" panose="020B0604020202020204" pitchFamily="34" charset="0"/>
                <a:cs typeface="Arial" panose="020B0604020202020204" pitchFamily="34" charset="0"/>
              </a:rPr>
              <a:t>Геопортал </a:t>
            </a:r>
            <a:r>
              <a:rPr lang="mn-MN" dirty="0">
                <a:latin typeface="Arial" panose="020B0604020202020204" pitchFamily="34" charset="0"/>
                <a:cs typeface="Arial" panose="020B0604020202020204" pitchFamily="34" charset="0"/>
              </a:rPr>
              <a:t>цахим хуудсанд файл хавсарган мэдээлэл оруулах, засварлах </a:t>
            </a:r>
            <a:r>
              <a:rPr lang="mn-MN" dirty="0" smtClean="0">
                <a:latin typeface="Arial" panose="020B0604020202020204" pitchFamily="34" charset="0"/>
                <a:cs typeface="Arial" panose="020B0604020202020204" pitchFamily="34" charset="0"/>
              </a:rPr>
              <a:t>арга</a:t>
            </a:r>
          </a:p>
          <a:p>
            <a:pPr marL="719138" indent="-342900" algn="just">
              <a:buFont typeface="+mj-lt"/>
              <a:buAutoNum type="arabicPeriod"/>
            </a:pPr>
            <a:r>
              <a:rPr lang="mn-MN" dirty="0" smtClean="0">
                <a:latin typeface="Arial" panose="020B0604020202020204" pitchFamily="34" charset="0"/>
                <a:cs typeface="Arial" panose="020B0604020202020204" pitchFamily="34" charset="0"/>
              </a:rPr>
              <a:t>Өгөгдлийн </a:t>
            </a:r>
            <a:r>
              <a:rPr lang="mn-MN" dirty="0">
                <a:latin typeface="Arial" panose="020B0604020202020204" pitchFamily="34" charset="0"/>
                <a:cs typeface="Arial" panose="020B0604020202020204" pitchFamily="34" charset="0"/>
              </a:rPr>
              <a:t>санд </a:t>
            </a:r>
            <a:r>
              <a:rPr lang="en-US" dirty="0">
                <a:latin typeface="Arial" panose="020B0604020202020204" pitchFamily="34" charset="0"/>
                <a:cs typeface="Arial" panose="020B0604020202020204" pitchFamily="34" charset="0"/>
              </a:rPr>
              <a:t>QGIS desktop </a:t>
            </a:r>
            <a:r>
              <a:rPr lang="mn-MN" dirty="0">
                <a:latin typeface="Arial" panose="020B0604020202020204" pitchFamily="34" charset="0"/>
                <a:cs typeface="Arial" panose="020B0604020202020204" pitchFamily="34" charset="0"/>
              </a:rPr>
              <a:t>аппликешн ашиглан мэдээлэл оруулах, засварлах арга</a:t>
            </a:r>
          </a:p>
          <a:p>
            <a:pPr algn="just"/>
            <a:endParaRPr lang="mn-MN"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6"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7" name="Group 46">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8" name="Oval 47">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9"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50" name="Group 49">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1"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2"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3"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4" name="Straight Connector 53">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9" name="Picture 58">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60" name="Picture 59">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1" name="Picture 60">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2"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3"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4"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5" name="Group 64">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6" name="Straight Connector 65">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2" name="Straight Connector 71">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3" name="Straight Connector 72">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4" name="Group 73">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5"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6" name="Group 75">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7" name="Oval 76">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79" name="Picture 78"/>
          <p:cNvPicPr/>
          <p:nvPr/>
        </p:nvPicPr>
        <p:blipFill>
          <a:blip r:embed="rId24"/>
          <a:stretch>
            <a:fillRect/>
          </a:stretch>
        </p:blipFill>
        <p:spPr>
          <a:xfrm>
            <a:off x="2098675" y="2252352"/>
            <a:ext cx="7968191" cy="4148448"/>
          </a:xfrm>
          <a:prstGeom prst="rect">
            <a:avLst/>
          </a:prstGeom>
        </p:spPr>
      </p:pic>
    </p:spTree>
    <p:extLst>
      <p:ext uri="{BB962C8B-B14F-4D97-AF65-F5344CB8AC3E}">
        <p14:creationId xmlns:p14="http://schemas.microsoft.com/office/powerpoint/2010/main" val="37792158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919027"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мэдээллийн бүрдэл</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2031325"/>
          </a:xfrm>
          <a:prstGeom prst="rect">
            <a:avLst/>
          </a:prstGeom>
        </p:spPr>
        <p:txBody>
          <a:bodyPr wrap="square">
            <a:spAutoFit/>
          </a:bodyPr>
          <a:lstStyle/>
          <a:p>
            <a:pPr algn="just"/>
            <a:r>
              <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Өгөгдлийн сангийн бүрдэл</a:t>
            </a:r>
          </a:p>
          <a:p>
            <a:pPr algn="just"/>
            <a:endPar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algn="just"/>
            <a:r>
              <a:rPr lang="mn-MN" dirty="0">
                <a:latin typeface="Arial" panose="020B0604020202020204" pitchFamily="34" charset="0"/>
                <a:cs typeface="Arial" panose="020B0604020202020204" pitchFamily="34" charset="0"/>
              </a:rPr>
              <a:t>Мэдээллийг үндсэн 3 аргаар оруулах боломжтой. Үүнд:	</a:t>
            </a:r>
          </a:p>
          <a:p>
            <a:pPr marL="719138" indent="-342900" algn="just">
              <a:buFont typeface="+mj-lt"/>
              <a:buAutoNum type="arabicPeriod"/>
            </a:pPr>
            <a:r>
              <a:rPr lang="mn-MN" dirty="0" smtClean="0">
                <a:latin typeface="Arial" panose="020B0604020202020204" pitchFamily="34" charset="0"/>
                <a:cs typeface="Arial" panose="020B0604020202020204" pitchFamily="34" charset="0"/>
              </a:rPr>
              <a:t>Геопортал </a:t>
            </a:r>
            <a:r>
              <a:rPr lang="mn-MN" dirty="0">
                <a:latin typeface="Arial" panose="020B0604020202020204" pitchFamily="34" charset="0"/>
                <a:cs typeface="Arial" panose="020B0604020202020204" pitchFamily="34" charset="0"/>
              </a:rPr>
              <a:t>цахим хуудсанд мэдээлэл оруулах,засварлах </a:t>
            </a:r>
            <a:r>
              <a:rPr lang="mn-MN" dirty="0" smtClean="0">
                <a:latin typeface="Arial" panose="020B0604020202020204" pitchFamily="34" charset="0"/>
                <a:cs typeface="Arial" panose="020B0604020202020204" pitchFamily="34" charset="0"/>
              </a:rPr>
              <a:t>арга</a:t>
            </a:r>
          </a:p>
          <a:p>
            <a:pPr marL="719138" indent="-342900" algn="just">
              <a:buFont typeface="+mj-lt"/>
              <a:buAutoNum type="arabicPeriod"/>
            </a:pPr>
            <a:r>
              <a:rPr lang="mn-MN" dirty="0" smtClean="0">
                <a:latin typeface="Arial" panose="020B0604020202020204" pitchFamily="34" charset="0"/>
                <a:cs typeface="Arial" panose="020B0604020202020204" pitchFamily="34" charset="0"/>
              </a:rPr>
              <a:t>Геопортал </a:t>
            </a:r>
            <a:r>
              <a:rPr lang="mn-MN" dirty="0">
                <a:latin typeface="Arial" panose="020B0604020202020204" pitchFamily="34" charset="0"/>
                <a:cs typeface="Arial" panose="020B0604020202020204" pitchFamily="34" charset="0"/>
              </a:rPr>
              <a:t>цахим хуудсанд файл хавсарган мэдээлэл оруулах, засварлах </a:t>
            </a:r>
            <a:r>
              <a:rPr lang="mn-MN" dirty="0" smtClean="0">
                <a:latin typeface="Arial" panose="020B0604020202020204" pitchFamily="34" charset="0"/>
                <a:cs typeface="Arial" panose="020B0604020202020204" pitchFamily="34" charset="0"/>
              </a:rPr>
              <a:t>арга</a:t>
            </a:r>
          </a:p>
          <a:p>
            <a:pPr marL="719138" indent="-342900" algn="just">
              <a:buFont typeface="+mj-lt"/>
              <a:buAutoNum type="arabicPeriod"/>
            </a:pPr>
            <a:r>
              <a:rPr lang="mn-MN" dirty="0" smtClean="0">
                <a:latin typeface="Arial" panose="020B0604020202020204" pitchFamily="34" charset="0"/>
                <a:cs typeface="Arial" panose="020B0604020202020204" pitchFamily="34" charset="0"/>
              </a:rPr>
              <a:t>Өгөгдлийн </a:t>
            </a:r>
            <a:r>
              <a:rPr lang="mn-MN" dirty="0">
                <a:latin typeface="Arial" panose="020B0604020202020204" pitchFamily="34" charset="0"/>
                <a:cs typeface="Arial" panose="020B0604020202020204" pitchFamily="34" charset="0"/>
              </a:rPr>
              <a:t>санд </a:t>
            </a:r>
            <a:r>
              <a:rPr lang="en-US" dirty="0">
                <a:latin typeface="Arial" panose="020B0604020202020204" pitchFamily="34" charset="0"/>
                <a:cs typeface="Arial" panose="020B0604020202020204" pitchFamily="34" charset="0"/>
              </a:rPr>
              <a:t>QGIS desktop </a:t>
            </a:r>
            <a:r>
              <a:rPr lang="mn-MN" dirty="0">
                <a:latin typeface="Arial" panose="020B0604020202020204" pitchFamily="34" charset="0"/>
                <a:cs typeface="Arial" panose="020B0604020202020204" pitchFamily="34" charset="0"/>
              </a:rPr>
              <a:t>аппликешн ашиглан мэдээлэл оруулах, засварлах арга</a:t>
            </a:r>
          </a:p>
          <a:p>
            <a:pPr algn="just"/>
            <a:endParaRPr lang="mn-MN"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6"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7" name="Group 46">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8" name="Oval 47">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9"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50" name="Group 49">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1"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2"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3"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4" name="Straight Connector 53">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9" name="Picture 58">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60" name="Picture 59">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1" name="Picture 60">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2"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3"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4"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5" name="Group 64">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6" name="Straight Connector 65">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2" name="Straight Connector 71">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3" name="Straight Connector 72">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4" name="Group 73">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5"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6" name="Group 75">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7" name="Oval 76">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39" name="Picture 38"/>
          <p:cNvPicPr/>
          <p:nvPr/>
        </p:nvPicPr>
        <p:blipFill>
          <a:blip r:embed="rId24"/>
          <a:stretch>
            <a:fillRect/>
          </a:stretch>
        </p:blipFill>
        <p:spPr>
          <a:xfrm>
            <a:off x="1793874" y="2461652"/>
            <a:ext cx="9953052" cy="3905503"/>
          </a:xfrm>
          <a:prstGeom prst="rect">
            <a:avLst/>
          </a:prstGeom>
        </p:spPr>
      </p:pic>
    </p:spTree>
    <p:extLst>
      <p:ext uri="{BB962C8B-B14F-4D97-AF65-F5344CB8AC3E}">
        <p14:creationId xmlns:p14="http://schemas.microsoft.com/office/powerpoint/2010/main" val="1662288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Down Arrow 143"/>
          <p:cNvSpPr/>
          <p:nvPr/>
        </p:nvSpPr>
        <p:spPr>
          <a:xfrm>
            <a:off x="849548" y="2835547"/>
            <a:ext cx="595122" cy="586958"/>
          </a:xfrm>
          <a:prstGeom prst="downArrow">
            <a:avLst/>
          </a:prstGeom>
          <a:solidFill>
            <a:schemeClr val="accent5">
              <a:alpha val="52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mn-MN">
              <a:latin typeface="Times New Roman" panose="02020603050405020304" pitchFamily="18" charset="0"/>
              <a:cs typeface="Times New Roman" panose="02020603050405020304" pitchFamily="18" charset="0"/>
            </a:endParaRPr>
          </a:p>
        </p:txBody>
      </p:sp>
      <p:sp>
        <p:nvSpPr>
          <p:cNvPr id="160" name="Down Arrow Callout 5">
            <a:extLst>
              <a:ext uri="{FF2B5EF4-FFF2-40B4-BE49-F238E27FC236}">
                <a16:creationId xmlns="" xmlns:a16="http://schemas.microsoft.com/office/drawing/2014/main" id="{7D1962A6-C836-4BB5-82BE-8B1AE737620A}"/>
              </a:ext>
            </a:extLst>
          </p:cNvPr>
          <p:cNvSpPr/>
          <p:nvPr/>
        </p:nvSpPr>
        <p:spPr>
          <a:xfrm rot="5400000">
            <a:off x="9681823" y="1207261"/>
            <a:ext cx="2051678" cy="2591167"/>
          </a:xfrm>
          <a:prstGeom prst="downArrowCallout">
            <a:avLst>
              <a:gd name="adj1" fmla="val 13109"/>
              <a:gd name="adj2" fmla="val 11730"/>
              <a:gd name="adj3" fmla="val 15647"/>
              <a:gd name="adj4" fmla="val 84172"/>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58" name="Down Arrow Callout 6">
            <a:extLst>
              <a:ext uri="{FF2B5EF4-FFF2-40B4-BE49-F238E27FC236}">
                <a16:creationId xmlns="" xmlns:a16="http://schemas.microsoft.com/office/drawing/2014/main" id="{B63F2B87-B792-4981-95F6-C7150659BABD}"/>
              </a:ext>
            </a:extLst>
          </p:cNvPr>
          <p:cNvSpPr/>
          <p:nvPr/>
        </p:nvSpPr>
        <p:spPr>
          <a:xfrm>
            <a:off x="9821543" y="340779"/>
            <a:ext cx="2180871" cy="1446211"/>
          </a:xfrm>
          <a:prstGeom prst="downArrowCallout">
            <a:avLst>
              <a:gd name="adj1" fmla="val 17532"/>
              <a:gd name="adj2" fmla="val 19922"/>
              <a:gd name="adj3" fmla="val 15021"/>
              <a:gd name="adj4" fmla="val 78620"/>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1026" name="Picture 2" descr="Maps and Data | ArcGIS for Developers"/>
          <p:cNvPicPr>
            <a:picLocks noChangeAspect="1" noChangeArrowheads="1"/>
          </p:cNvPicPr>
          <p:nvPr/>
        </p:nvPicPr>
        <p:blipFill>
          <a:blip r:embed="rId3" cstate="print">
            <a:clrChange>
              <a:clrFrom>
                <a:srgbClr val="000000"/>
              </a:clrFrom>
              <a:clrTo>
                <a:srgbClr val="000000">
                  <a:alpha val="0"/>
                </a:srgbClr>
              </a:clrTo>
            </a:clrChang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41510" y="3722935"/>
            <a:ext cx="1049343" cy="11659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6411" y="3295429"/>
            <a:ext cx="1687580" cy="415498"/>
          </a:xfrm>
          <a:prstGeom prst="rect">
            <a:avLst/>
          </a:prstGeom>
        </p:spPr>
        <p:txBody>
          <a:bodyPr wrap="square">
            <a:spAutoFit/>
          </a:bodyPr>
          <a:lstStyle/>
          <a:p>
            <a:pPr algn="ctr">
              <a:lnSpc>
                <a:spcPct val="150000"/>
              </a:lnSpc>
              <a:buSzPts val="900"/>
              <a:tabLst>
                <a:tab pos="100013" algn="l"/>
                <a:tab pos="288925" algn="l"/>
              </a:tabLst>
            </a:pPr>
            <a:r>
              <a:rPr lang="en-US" sz="1400" dirty="0">
                <a:latin typeface="Times New Roman" panose="02020603050405020304" pitchFamily="18" charset="0"/>
                <a:cs typeface="Times New Roman" panose="02020603050405020304" pitchFamily="18" charset="0"/>
              </a:rPr>
              <a:t>16 </a:t>
            </a:r>
            <a:r>
              <a:rPr lang="mn-MN" sz="1400" dirty="0">
                <a:latin typeface="Times New Roman" panose="02020603050405020304" pitchFamily="18" charset="0"/>
                <a:cs typeface="Times New Roman" panose="02020603050405020304" pitchFamily="18" charset="0"/>
              </a:rPr>
              <a:t>суурь өгөгдөл</a:t>
            </a:r>
          </a:p>
        </p:txBody>
      </p:sp>
      <p:pic>
        <p:nvPicPr>
          <p:cNvPr id="1028" name="Picture 4" descr="cab label software Database Connector"/>
          <p:cNvPicPr>
            <a:picLocks noChangeAspect="1" noChangeArrowheads="1"/>
          </p:cNvPicPr>
          <p:nvPr/>
        </p:nvPicPr>
        <p:blipFill rotWithShape="1">
          <a:blip r:embed="rId5">
            <a:extLst>
              <a:ext uri="{28A0092B-C50C-407E-A947-70E740481C1C}">
                <a14:useLocalDpi xmlns:a14="http://schemas.microsoft.com/office/drawing/2010/main" val="0"/>
              </a:ext>
            </a:extLst>
          </a:blip>
          <a:srcRect l="8305" t="4050" r="8679" b="3485"/>
          <a:stretch/>
        </p:blipFill>
        <p:spPr bwMode="auto">
          <a:xfrm>
            <a:off x="3070088" y="1996765"/>
            <a:ext cx="865920" cy="9644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657573" y="1641365"/>
            <a:ext cx="1585607" cy="415498"/>
          </a:xfrm>
          <a:prstGeom prst="rect">
            <a:avLst/>
          </a:prstGeom>
        </p:spPr>
        <p:txBody>
          <a:bodyPr wrap="square">
            <a:spAutoFit/>
          </a:bodyPr>
          <a:lstStyle/>
          <a:p>
            <a:pPr algn="ctr">
              <a:lnSpc>
                <a:spcPct val="150000"/>
              </a:lnSpc>
              <a:buSzPts val="900"/>
              <a:tabLst>
                <a:tab pos="100013" algn="l"/>
                <a:tab pos="288925" algn="l"/>
              </a:tabLst>
            </a:pPr>
            <a:r>
              <a:rPr lang="en-US" sz="1400" dirty="0">
                <a:latin typeface="Times New Roman" panose="02020603050405020304" pitchFamily="18" charset="0"/>
                <a:cs typeface="Times New Roman" panose="02020603050405020304" pitchFamily="18" charset="0"/>
              </a:rPr>
              <a:t>Ө</a:t>
            </a:r>
            <a:r>
              <a:rPr lang="mn-MN" sz="1400" dirty="0">
                <a:latin typeface="Times New Roman" panose="02020603050405020304" pitchFamily="18" charset="0"/>
                <a:cs typeface="Times New Roman" panose="02020603050405020304" pitchFamily="18" charset="0"/>
              </a:rPr>
              <a:t>гөгдлийн бааз</a:t>
            </a:r>
          </a:p>
        </p:txBody>
      </p:sp>
      <p:cxnSp>
        <p:nvCxnSpPr>
          <p:cNvPr id="3" name="Straight Arrow Connector 2"/>
          <p:cNvCxnSpPr>
            <a:stCxn id="1026" idx="3"/>
            <a:endCxn id="1028" idx="1"/>
          </p:cNvCxnSpPr>
          <p:nvPr/>
        </p:nvCxnSpPr>
        <p:spPr>
          <a:xfrm flipV="1">
            <a:off x="1590853" y="2479005"/>
            <a:ext cx="1479235" cy="1826898"/>
          </a:xfrm>
          <a:prstGeom prst="bentConnector3">
            <a:avLst>
              <a:gd name="adj1" fmla="val 79990"/>
            </a:avLst>
          </a:prstGeom>
          <a:ln>
            <a:headEnd type="none" w="med" len="med"/>
            <a:tailEnd type="arrow" w="med" len="med"/>
          </a:ln>
          <a:effectLst>
            <a:glow rad="254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stCxn id="1028" idx="3"/>
            <a:endCxn id="1051" idx="1"/>
          </p:cNvCxnSpPr>
          <p:nvPr/>
        </p:nvCxnSpPr>
        <p:spPr>
          <a:xfrm>
            <a:off x="3936008" y="2479005"/>
            <a:ext cx="1558931" cy="1678856"/>
          </a:xfrm>
          <a:prstGeom prst="bentConnector3">
            <a:avLst>
              <a:gd name="adj1" fmla="val 37804"/>
            </a:avLst>
          </a:prstGeom>
          <a:ln>
            <a:headEnd type="arrow" w="med" len="med"/>
            <a:tailEnd type="arrow" w="med" len="med"/>
          </a:ln>
          <a:effectLst>
            <a:glow rad="254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grpSp>
        <p:nvGrpSpPr>
          <p:cNvPr id="35" name="Group 34"/>
          <p:cNvGrpSpPr/>
          <p:nvPr/>
        </p:nvGrpSpPr>
        <p:grpSpPr>
          <a:xfrm>
            <a:off x="7822980" y="1796978"/>
            <a:ext cx="770093" cy="1053922"/>
            <a:chOff x="6327807" y="3516916"/>
            <a:chExt cx="2212212" cy="3027554"/>
          </a:xfrm>
        </p:grpSpPr>
        <p:grpSp>
          <p:nvGrpSpPr>
            <p:cNvPr id="36" name="Group 35"/>
            <p:cNvGrpSpPr/>
            <p:nvPr/>
          </p:nvGrpSpPr>
          <p:grpSpPr>
            <a:xfrm>
              <a:off x="6327807" y="3516916"/>
              <a:ext cx="2212212" cy="3027554"/>
              <a:chOff x="6327807" y="3516916"/>
              <a:chExt cx="2212212" cy="3027554"/>
            </a:xfrm>
          </p:grpSpPr>
          <p:sp>
            <p:nvSpPr>
              <p:cNvPr id="38" name="Freeform: Shape 52">
                <a:extLst>
                  <a:ext uri="{FF2B5EF4-FFF2-40B4-BE49-F238E27FC236}">
                    <a16:creationId xmlns="" xmlns:a16="http://schemas.microsoft.com/office/drawing/2014/main" id="{4A6574AC-E9F9-4B3B-92C8-39DA8EF6A4DB}"/>
                  </a:ext>
                </a:extLst>
              </p:cNvPr>
              <p:cNvSpPr/>
              <p:nvPr/>
            </p:nvSpPr>
            <p:spPr>
              <a:xfrm>
                <a:off x="6327807" y="4610715"/>
                <a:ext cx="2212212" cy="1584052"/>
              </a:xfrm>
              <a:custGeom>
                <a:avLst/>
                <a:gdLst>
                  <a:gd name="connsiteX0" fmla="*/ 1904073 w 1929421"/>
                  <a:gd name="connsiteY0" fmla="*/ 996127 h 1381560"/>
                  <a:gd name="connsiteX1" fmla="*/ 1857121 w 1929421"/>
                  <a:gd name="connsiteY1" fmla="*/ 805954 h 1381560"/>
                  <a:gd name="connsiteX2" fmla="*/ 1707145 w 1929421"/>
                  <a:gd name="connsiteY2" fmla="*/ 233747 h 1381560"/>
                  <a:gd name="connsiteX3" fmla="*/ 1687553 w 1929421"/>
                  <a:gd name="connsiteY3" fmla="*/ 214493 h 1381560"/>
                  <a:gd name="connsiteX4" fmla="*/ 1417663 w 1929421"/>
                  <a:gd name="connsiteY4" fmla="*/ 91877 h 1381560"/>
                  <a:gd name="connsiteX5" fmla="*/ 1211614 w 1929421"/>
                  <a:gd name="connsiteY5" fmla="*/ 0 h 1381560"/>
                  <a:gd name="connsiteX6" fmla="*/ 1072109 w 1929421"/>
                  <a:gd name="connsiteY6" fmla="*/ 257054 h 1381560"/>
                  <a:gd name="connsiteX7" fmla="*/ 960640 w 1929421"/>
                  <a:gd name="connsiteY7" fmla="*/ 380008 h 1381560"/>
                  <a:gd name="connsiteX8" fmla="*/ 895448 w 1929421"/>
                  <a:gd name="connsiteY8" fmla="*/ 316167 h 1381560"/>
                  <a:gd name="connsiteX9" fmla="*/ 669808 w 1929421"/>
                  <a:gd name="connsiteY9" fmla="*/ 12160 h 1381560"/>
                  <a:gd name="connsiteX10" fmla="*/ 563405 w 1929421"/>
                  <a:gd name="connsiteY10" fmla="*/ 69584 h 1381560"/>
                  <a:gd name="connsiteX11" fmla="*/ 461394 w 1929421"/>
                  <a:gd name="connsiteY11" fmla="*/ 110793 h 1381560"/>
                  <a:gd name="connsiteX12" fmla="*/ 354654 w 1929421"/>
                  <a:gd name="connsiteY12" fmla="*/ 150314 h 1381560"/>
                  <a:gd name="connsiteX13" fmla="*/ 239132 w 1929421"/>
                  <a:gd name="connsiteY13" fmla="*/ 214156 h 1381560"/>
                  <a:gd name="connsiteX14" fmla="*/ 220216 w 1929421"/>
                  <a:gd name="connsiteY14" fmla="*/ 234423 h 1381560"/>
                  <a:gd name="connsiteX15" fmla="*/ 18896 w 1929421"/>
                  <a:gd name="connsiteY15" fmla="*/ 997816 h 1381560"/>
                  <a:gd name="connsiteX16" fmla="*/ 9776 w 1929421"/>
                  <a:gd name="connsiteY16" fmla="*/ 1175491 h 1381560"/>
                  <a:gd name="connsiteX17" fmla="*/ 19910 w 1929421"/>
                  <a:gd name="connsiteY17" fmla="*/ 1226496 h 1381560"/>
                  <a:gd name="connsiteX18" fmla="*/ 60444 w 1929421"/>
                  <a:gd name="connsiteY18" fmla="*/ 1309929 h 1381560"/>
                  <a:gd name="connsiteX19" fmla="*/ 83413 w 1929421"/>
                  <a:gd name="connsiteY19" fmla="*/ 1374784 h 1381560"/>
                  <a:gd name="connsiteX20" fmla="*/ 83413 w 1929421"/>
                  <a:gd name="connsiteY20" fmla="*/ 1374784 h 1381560"/>
                  <a:gd name="connsiteX21" fmla="*/ 88480 w 1929421"/>
                  <a:gd name="connsiteY21" fmla="*/ 1375797 h 1381560"/>
                  <a:gd name="connsiteX22" fmla="*/ 1752408 w 1929421"/>
                  <a:gd name="connsiteY22" fmla="*/ 1381540 h 1381560"/>
                  <a:gd name="connsiteX23" fmla="*/ 1843609 w 1929421"/>
                  <a:gd name="connsiteY23" fmla="*/ 1334250 h 1381560"/>
                  <a:gd name="connsiteX24" fmla="*/ 1929407 w 1929421"/>
                  <a:gd name="connsiteY24" fmla="*/ 1091045 h 1381560"/>
                  <a:gd name="connsiteX25" fmla="*/ 1904073 w 1929421"/>
                  <a:gd name="connsiteY25" fmla="*/ 996127 h 1381560"/>
                  <a:gd name="connsiteX26" fmla="*/ 1607836 w 1929421"/>
                  <a:gd name="connsiteY26" fmla="*/ 333056 h 1381560"/>
                  <a:gd name="connsiteX27" fmla="*/ 1609187 w 1929421"/>
                  <a:gd name="connsiteY27" fmla="*/ 331029 h 1381560"/>
                  <a:gd name="connsiteX28" fmla="*/ 1607836 w 1929421"/>
                  <a:gd name="connsiteY28" fmla="*/ 333056 h 138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29421" h="1381560">
                    <a:moveTo>
                      <a:pt x="1904073" y="996127"/>
                    </a:moveTo>
                    <a:cubicBezTo>
                      <a:pt x="1871984" y="917423"/>
                      <a:pt x="1874348" y="889050"/>
                      <a:pt x="1857121" y="805954"/>
                    </a:cubicBezTo>
                    <a:cubicBezTo>
                      <a:pt x="1828071" y="665774"/>
                      <a:pt x="1743288" y="277997"/>
                      <a:pt x="1707145" y="233747"/>
                    </a:cubicBezTo>
                    <a:cubicBezTo>
                      <a:pt x="1696673" y="231045"/>
                      <a:pt x="1689242" y="223276"/>
                      <a:pt x="1687553" y="214493"/>
                    </a:cubicBezTo>
                    <a:cubicBezTo>
                      <a:pt x="1603782" y="160110"/>
                      <a:pt x="1506838" y="134776"/>
                      <a:pt x="1417663" y="91877"/>
                    </a:cubicBezTo>
                    <a:cubicBezTo>
                      <a:pt x="1350444" y="59450"/>
                      <a:pt x="1275118" y="42899"/>
                      <a:pt x="1211614" y="0"/>
                    </a:cubicBezTo>
                    <a:cubicBezTo>
                      <a:pt x="1202494" y="3378"/>
                      <a:pt x="1073798" y="248610"/>
                      <a:pt x="1072109" y="257054"/>
                    </a:cubicBezTo>
                    <a:cubicBezTo>
                      <a:pt x="1066367" y="285090"/>
                      <a:pt x="966045" y="383724"/>
                      <a:pt x="960640" y="380008"/>
                    </a:cubicBezTo>
                    <a:cubicBezTo>
                      <a:pt x="946791" y="370212"/>
                      <a:pt x="914026" y="340487"/>
                      <a:pt x="895448" y="316167"/>
                    </a:cubicBezTo>
                    <a:cubicBezTo>
                      <a:pt x="884639" y="301980"/>
                      <a:pt x="695141" y="5067"/>
                      <a:pt x="669808" y="12160"/>
                    </a:cubicBezTo>
                    <a:cubicBezTo>
                      <a:pt x="640420" y="42899"/>
                      <a:pt x="604953" y="60126"/>
                      <a:pt x="563405" y="69584"/>
                    </a:cubicBezTo>
                    <a:cubicBezTo>
                      <a:pt x="527600" y="77353"/>
                      <a:pt x="492133" y="89175"/>
                      <a:pt x="461394" y="110793"/>
                    </a:cubicBezTo>
                    <a:cubicBezTo>
                      <a:pt x="429305" y="133425"/>
                      <a:pt x="397215" y="155043"/>
                      <a:pt x="354654" y="150314"/>
                    </a:cubicBezTo>
                    <a:cubicBezTo>
                      <a:pt x="346210" y="149301"/>
                      <a:pt x="268519" y="195915"/>
                      <a:pt x="239132" y="214156"/>
                    </a:cubicBezTo>
                    <a:cubicBezTo>
                      <a:pt x="232714" y="229018"/>
                      <a:pt x="233052" y="226991"/>
                      <a:pt x="220216" y="234423"/>
                    </a:cubicBezTo>
                    <a:cubicBezTo>
                      <a:pt x="143201" y="353661"/>
                      <a:pt x="54026" y="903237"/>
                      <a:pt x="18896" y="997816"/>
                    </a:cubicBezTo>
                    <a:cubicBezTo>
                      <a:pt x="-3735" y="1058280"/>
                      <a:pt x="-5086" y="1115365"/>
                      <a:pt x="9776" y="1175491"/>
                    </a:cubicBezTo>
                    <a:cubicBezTo>
                      <a:pt x="13830" y="1192380"/>
                      <a:pt x="17207" y="1209269"/>
                      <a:pt x="19910" y="1226496"/>
                    </a:cubicBezTo>
                    <a:cubicBezTo>
                      <a:pt x="24976" y="1258586"/>
                      <a:pt x="37474" y="1286960"/>
                      <a:pt x="60444" y="1309929"/>
                    </a:cubicBezTo>
                    <a:cubicBezTo>
                      <a:pt x="78684" y="1328170"/>
                      <a:pt x="86116" y="1349450"/>
                      <a:pt x="83413" y="1374784"/>
                    </a:cubicBezTo>
                    <a:cubicBezTo>
                      <a:pt x="83413" y="1374784"/>
                      <a:pt x="83413" y="1374784"/>
                      <a:pt x="83413" y="1374784"/>
                    </a:cubicBezTo>
                    <a:cubicBezTo>
                      <a:pt x="83751" y="1376811"/>
                      <a:pt x="87129" y="1377486"/>
                      <a:pt x="88480" y="1375797"/>
                    </a:cubicBezTo>
                    <a:cubicBezTo>
                      <a:pt x="88480" y="1354517"/>
                      <a:pt x="1710523" y="1380864"/>
                      <a:pt x="1752408" y="1381540"/>
                    </a:cubicBezTo>
                    <a:cubicBezTo>
                      <a:pt x="1814222" y="1382553"/>
                      <a:pt x="1831112" y="1346072"/>
                      <a:pt x="1843609" y="1334250"/>
                    </a:cubicBezTo>
                    <a:cubicBezTo>
                      <a:pt x="1921300" y="1261626"/>
                      <a:pt x="1917247" y="1184611"/>
                      <a:pt x="1929407" y="1091045"/>
                    </a:cubicBezTo>
                    <a:cubicBezTo>
                      <a:pt x="1930083" y="1085640"/>
                      <a:pt x="1906438" y="1002207"/>
                      <a:pt x="1904073" y="996127"/>
                    </a:cubicBezTo>
                    <a:close/>
                    <a:moveTo>
                      <a:pt x="1607836" y="333056"/>
                    </a:moveTo>
                    <a:cubicBezTo>
                      <a:pt x="1608174" y="332380"/>
                      <a:pt x="1608849" y="331705"/>
                      <a:pt x="1609187" y="331029"/>
                    </a:cubicBezTo>
                    <a:cubicBezTo>
                      <a:pt x="1608849" y="331705"/>
                      <a:pt x="1608511" y="332380"/>
                      <a:pt x="1607836" y="333056"/>
                    </a:cubicBezTo>
                    <a:close/>
                  </a:path>
                </a:pathLst>
              </a:custGeom>
              <a:gradFill>
                <a:gsLst>
                  <a:gs pos="58000">
                    <a:schemeClr val="accent4">
                      <a:lumMod val="75000"/>
                    </a:schemeClr>
                  </a:gs>
                  <a:gs pos="0">
                    <a:schemeClr val="accent4"/>
                  </a:gs>
                  <a:gs pos="100000">
                    <a:schemeClr val="accent4">
                      <a:lumMod val="75000"/>
                    </a:schemeClr>
                  </a:gs>
                </a:gsLst>
                <a:lin ang="5400000" scaled="0"/>
              </a:gradFill>
              <a:ln w="9525"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39" name="Freeform: Shape 53">
                <a:extLst>
                  <a:ext uri="{FF2B5EF4-FFF2-40B4-BE49-F238E27FC236}">
                    <a16:creationId xmlns="" xmlns:a16="http://schemas.microsoft.com/office/drawing/2014/main" id="{479DB63D-ED55-499C-AD08-BE466C9D00BE}"/>
                  </a:ext>
                </a:extLst>
              </p:cNvPr>
              <p:cNvSpPr/>
              <p:nvPr/>
            </p:nvSpPr>
            <p:spPr>
              <a:xfrm>
                <a:off x="6422284" y="5327983"/>
                <a:ext cx="1927171" cy="1091779"/>
              </a:xfrm>
              <a:custGeom>
                <a:avLst/>
                <a:gdLst>
                  <a:gd name="connsiteX0" fmla="*/ 1637918 w 1680817"/>
                  <a:gd name="connsiteY0" fmla="*/ 952215 h 952215"/>
                  <a:gd name="connsiteX1" fmla="*/ 42899 w 1680817"/>
                  <a:gd name="connsiteY1" fmla="*/ 952215 h 952215"/>
                  <a:gd name="connsiteX2" fmla="*/ 0 w 1680817"/>
                  <a:gd name="connsiteY2" fmla="*/ 909317 h 952215"/>
                  <a:gd name="connsiteX3" fmla="*/ 0 w 1680817"/>
                  <a:gd name="connsiteY3" fmla="*/ 42899 h 952215"/>
                  <a:gd name="connsiteX4" fmla="*/ 42899 w 1680817"/>
                  <a:gd name="connsiteY4" fmla="*/ 0 h 952215"/>
                  <a:gd name="connsiteX5" fmla="*/ 1637918 w 1680817"/>
                  <a:gd name="connsiteY5" fmla="*/ 0 h 952215"/>
                  <a:gd name="connsiteX6" fmla="*/ 1680817 w 1680817"/>
                  <a:gd name="connsiteY6" fmla="*/ 42899 h 952215"/>
                  <a:gd name="connsiteX7" fmla="*/ 1680817 w 1680817"/>
                  <a:gd name="connsiteY7" fmla="*/ 909654 h 952215"/>
                  <a:gd name="connsiteX8" fmla="*/ 1637918 w 1680817"/>
                  <a:gd name="connsiteY8" fmla="*/ 952215 h 95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817" h="952215">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gradFill>
                <a:gsLst>
                  <a:gs pos="63000">
                    <a:schemeClr val="tx1">
                      <a:lumMod val="65000"/>
                      <a:lumOff val="35000"/>
                    </a:schemeClr>
                  </a:gs>
                  <a:gs pos="0">
                    <a:schemeClr val="tx1">
                      <a:lumMod val="65000"/>
                      <a:lumOff val="35000"/>
                    </a:schemeClr>
                  </a:gs>
                  <a:gs pos="100000">
                    <a:schemeClr val="tx1">
                      <a:lumMod val="75000"/>
                      <a:lumOff val="25000"/>
                    </a:schemeClr>
                  </a:gs>
                </a:gsLst>
                <a:lin ang="5400000" scaled="0"/>
              </a:gradFill>
              <a:ln w="9525"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40" name="Freeform: Shape 62">
                <a:extLst>
                  <a:ext uri="{FF2B5EF4-FFF2-40B4-BE49-F238E27FC236}">
                    <a16:creationId xmlns="" xmlns:a16="http://schemas.microsoft.com/office/drawing/2014/main" id="{FB85994E-62AB-4FF5-B036-C1A77E3D1AFC}"/>
                  </a:ext>
                </a:extLst>
              </p:cNvPr>
              <p:cNvSpPr/>
              <p:nvPr/>
            </p:nvSpPr>
            <p:spPr>
              <a:xfrm>
                <a:off x="7266548" y="5795903"/>
                <a:ext cx="286029" cy="281153"/>
              </a:xfrm>
              <a:custGeom>
                <a:avLst/>
                <a:gdLst>
                  <a:gd name="connsiteX0" fmla="*/ 247965 w 249465"/>
                  <a:gd name="connsiteY0" fmla="*/ 65469 h 245213"/>
                  <a:gd name="connsiteX1" fmla="*/ 231076 w 249465"/>
                  <a:gd name="connsiteY1" fmla="*/ 163765 h 245213"/>
                  <a:gd name="connsiteX2" fmla="*/ 127038 w 249465"/>
                  <a:gd name="connsiteY2" fmla="*/ 245171 h 245213"/>
                  <a:gd name="connsiteX3" fmla="*/ 24351 w 249465"/>
                  <a:gd name="connsiteY3" fmla="*/ 175587 h 245213"/>
                  <a:gd name="connsiteX4" fmla="*/ 31 w 249465"/>
                  <a:gd name="connsiteY4" fmla="*/ 52633 h 245213"/>
                  <a:gd name="connsiteX5" fmla="*/ 23000 w 249465"/>
                  <a:gd name="connsiteY5" fmla="*/ 33380 h 245213"/>
                  <a:gd name="connsiteX6" fmla="*/ 113864 w 249465"/>
                  <a:gd name="connsiteY6" fmla="*/ 4330 h 245213"/>
                  <a:gd name="connsiteX7" fmla="*/ 136158 w 249465"/>
                  <a:gd name="connsiteY7" fmla="*/ 6695 h 245213"/>
                  <a:gd name="connsiteX8" fmla="*/ 214862 w 249465"/>
                  <a:gd name="connsiteY8" fmla="*/ 32366 h 245213"/>
                  <a:gd name="connsiteX9" fmla="*/ 247965 w 249465"/>
                  <a:gd name="connsiteY9" fmla="*/ 65469 h 24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65" h="245213">
                    <a:moveTo>
                      <a:pt x="247965" y="65469"/>
                    </a:moveTo>
                    <a:cubicBezTo>
                      <a:pt x="244249" y="102288"/>
                      <a:pt x="242898" y="134040"/>
                      <a:pt x="231076" y="163765"/>
                    </a:cubicBezTo>
                    <a:cubicBezTo>
                      <a:pt x="211822" y="211055"/>
                      <a:pt x="176355" y="243820"/>
                      <a:pt x="127038" y="245171"/>
                    </a:cubicBezTo>
                    <a:cubicBezTo>
                      <a:pt x="81775" y="246522"/>
                      <a:pt x="46645" y="215784"/>
                      <a:pt x="24351" y="175587"/>
                    </a:cubicBezTo>
                    <a:cubicBezTo>
                      <a:pt x="3071" y="137418"/>
                      <a:pt x="1382" y="94857"/>
                      <a:pt x="31" y="52633"/>
                    </a:cubicBezTo>
                    <a:cubicBezTo>
                      <a:pt x="-645" y="35407"/>
                      <a:pt x="9827" y="33718"/>
                      <a:pt x="23000" y="33380"/>
                    </a:cubicBezTo>
                    <a:cubicBezTo>
                      <a:pt x="56103" y="32704"/>
                      <a:pt x="87855" y="27638"/>
                      <a:pt x="113864" y="4330"/>
                    </a:cubicBezTo>
                    <a:cubicBezTo>
                      <a:pt x="122985" y="-3776"/>
                      <a:pt x="129065" y="952"/>
                      <a:pt x="136158" y="6695"/>
                    </a:cubicBezTo>
                    <a:cubicBezTo>
                      <a:pt x="159128" y="25273"/>
                      <a:pt x="186150" y="33380"/>
                      <a:pt x="214862" y="32366"/>
                    </a:cubicBezTo>
                    <a:cubicBezTo>
                      <a:pt x="244587" y="31015"/>
                      <a:pt x="253370" y="43851"/>
                      <a:pt x="247965" y="65469"/>
                    </a:cubicBezTo>
                    <a:close/>
                  </a:path>
                </a:pathLst>
              </a:custGeom>
              <a:solidFill>
                <a:srgbClr val="DCDCDC"/>
              </a:solidFill>
              <a:ln w="337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grpSp>
            <p:nvGrpSpPr>
              <p:cNvPr id="41" name="Group 40">
                <a:extLst>
                  <a:ext uri="{FF2B5EF4-FFF2-40B4-BE49-F238E27FC236}">
                    <a16:creationId xmlns="" xmlns:a16="http://schemas.microsoft.com/office/drawing/2014/main" id="{8EB9C2B5-F5BD-4262-BB16-61F706959064}"/>
                  </a:ext>
                </a:extLst>
              </p:cNvPr>
              <p:cNvGrpSpPr/>
              <p:nvPr/>
            </p:nvGrpSpPr>
            <p:grpSpPr>
              <a:xfrm>
                <a:off x="6987293" y="3516916"/>
                <a:ext cx="768487" cy="1530159"/>
                <a:chOff x="6987293" y="3516916"/>
                <a:chExt cx="768487" cy="1530159"/>
              </a:xfrm>
            </p:grpSpPr>
            <p:sp>
              <p:nvSpPr>
                <p:cNvPr id="43" name="Freeform: Shape 49">
                  <a:extLst>
                    <a:ext uri="{FF2B5EF4-FFF2-40B4-BE49-F238E27FC236}">
                      <a16:creationId xmlns="" xmlns:a16="http://schemas.microsoft.com/office/drawing/2014/main" id="{529DA826-1475-4873-986D-1E14275FE458}"/>
                    </a:ext>
                  </a:extLst>
                </p:cNvPr>
                <p:cNvSpPr/>
                <p:nvPr/>
              </p:nvSpPr>
              <p:spPr>
                <a:xfrm>
                  <a:off x="7031020" y="3826542"/>
                  <a:ext cx="724760" cy="1220533"/>
                </a:xfrm>
                <a:custGeom>
                  <a:avLst/>
                  <a:gdLst>
                    <a:gd name="connsiteX0" fmla="*/ 604713 w 632113"/>
                    <a:gd name="connsiteY0" fmla="*/ 174215 h 1064510"/>
                    <a:gd name="connsiteX1" fmla="*/ 588499 w 632113"/>
                    <a:gd name="connsiteY1" fmla="*/ 201913 h 1064510"/>
                    <a:gd name="connsiteX2" fmla="*/ 578028 w 632113"/>
                    <a:gd name="connsiteY2" fmla="*/ 240420 h 1064510"/>
                    <a:gd name="connsiteX3" fmla="*/ 551680 w 632113"/>
                    <a:gd name="connsiteY3" fmla="*/ 85039 h 1064510"/>
                    <a:gd name="connsiteX4" fmla="*/ 426362 w 632113"/>
                    <a:gd name="connsiteY4" fmla="*/ 15118 h 1064510"/>
                    <a:gd name="connsiteX5" fmla="*/ 423322 w 632113"/>
                    <a:gd name="connsiteY5" fmla="*/ 16469 h 1064510"/>
                    <a:gd name="connsiteX6" fmla="*/ 117965 w 632113"/>
                    <a:gd name="connsiteY6" fmla="*/ 51599 h 1064510"/>
                    <a:gd name="connsiteX7" fmla="*/ 44328 w 632113"/>
                    <a:gd name="connsiteY7" fmla="*/ 112738 h 1064510"/>
                    <a:gd name="connsiteX8" fmla="*/ 59866 w 632113"/>
                    <a:gd name="connsiteY8" fmla="*/ 288048 h 1064510"/>
                    <a:gd name="connsiteX9" fmla="*/ 47368 w 632113"/>
                    <a:gd name="connsiteY9" fmla="*/ 249203 h 1064510"/>
                    <a:gd name="connsiteX10" fmla="*/ 24736 w 632113"/>
                    <a:gd name="connsiteY10" fmla="*/ 199549 h 1064510"/>
                    <a:gd name="connsiteX11" fmla="*/ 7171 w 632113"/>
                    <a:gd name="connsiteY11" fmla="*/ 217451 h 1064510"/>
                    <a:gd name="connsiteX12" fmla="*/ 60204 w 632113"/>
                    <a:gd name="connsiteY12" fmla="*/ 401882 h 1064510"/>
                    <a:gd name="connsiteX13" fmla="*/ 80471 w 632113"/>
                    <a:gd name="connsiteY13" fmla="*/ 425864 h 1064510"/>
                    <a:gd name="connsiteX14" fmla="*/ 136543 w 632113"/>
                    <a:gd name="connsiteY14" fmla="*/ 577192 h 1064510"/>
                    <a:gd name="connsiteX15" fmla="*/ 129787 w 632113"/>
                    <a:gd name="connsiteY15" fmla="*/ 618064 h 1064510"/>
                    <a:gd name="connsiteX16" fmla="*/ 128436 w 632113"/>
                    <a:gd name="connsiteY16" fmla="*/ 617388 h 1064510"/>
                    <a:gd name="connsiteX17" fmla="*/ 92293 w 632113"/>
                    <a:gd name="connsiteY17" fmla="*/ 795401 h 1064510"/>
                    <a:gd name="connsiteX18" fmla="*/ 344281 w 632113"/>
                    <a:gd name="connsiteY18" fmla="*/ 1063602 h 1064510"/>
                    <a:gd name="connsiteX19" fmla="*/ 353401 w 632113"/>
                    <a:gd name="connsiteY19" fmla="*/ 1060900 h 1064510"/>
                    <a:gd name="connsiteX20" fmla="*/ 551005 w 632113"/>
                    <a:gd name="connsiteY20" fmla="*/ 745746 h 1064510"/>
                    <a:gd name="connsiteX21" fmla="*/ 534454 w 632113"/>
                    <a:gd name="connsiteY21" fmla="*/ 617051 h 1064510"/>
                    <a:gd name="connsiteX22" fmla="*/ 535805 w 632113"/>
                    <a:gd name="connsiteY22" fmla="*/ 558614 h 1064510"/>
                    <a:gd name="connsiteX23" fmla="*/ 605388 w 632113"/>
                    <a:gd name="connsiteY23" fmla="*/ 352903 h 1064510"/>
                    <a:gd name="connsiteX24" fmla="*/ 620927 w 632113"/>
                    <a:gd name="connsiteY24" fmla="*/ 314395 h 1064510"/>
                    <a:gd name="connsiteX25" fmla="*/ 632073 w 632113"/>
                    <a:gd name="connsiteY25" fmla="*/ 210695 h 1064510"/>
                    <a:gd name="connsiteX26" fmla="*/ 604713 w 632113"/>
                    <a:gd name="connsiteY26" fmla="*/ 174215 h 106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2113" h="1064510">
                      <a:moveTo>
                        <a:pt x="604713" y="174215"/>
                      </a:moveTo>
                      <a:cubicBezTo>
                        <a:pt x="595593" y="181308"/>
                        <a:pt x="591539" y="191442"/>
                        <a:pt x="588499" y="201913"/>
                      </a:cubicBezTo>
                      <a:cubicBezTo>
                        <a:pt x="584783" y="214749"/>
                        <a:pt x="581406" y="227585"/>
                        <a:pt x="578028" y="240420"/>
                      </a:cubicBezTo>
                      <a:cubicBezTo>
                        <a:pt x="576339" y="232651"/>
                        <a:pt x="556410" y="115102"/>
                        <a:pt x="551680" y="85039"/>
                      </a:cubicBezTo>
                      <a:cubicBezTo>
                        <a:pt x="538169" y="1607"/>
                        <a:pt x="503040" y="-17647"/>
                        <a:pt x="426362" y="15118"/>
                      </a:cubicBezTo>
                      <a:cubicBezTo>
                        <a:pt x="425349" y="15456"/>
                        <a:pt x="424336" y="16131"/>
                        <a:pt x="423322" y="16469"/>
                      </a:cubicBezTo>
                      <a:cubicBezTo>
                        <a:pt x="325703" y="63421"/>
                        <a:pt x="223016" y="68488"/>
                        <a:pt x="117965" y="51599"/>
                      </a:cubicBezTo>
                      <a:cubicBezTo>
                        <a:pt x="73039" y="44168"/>
                        <a:pt x="39261" y="67812"/>
                        <a:pt x="44328" y="112738"/>
                      </a:cubicBezTo>
                      <a:cubicBezTo>
                        <a:pt x="50070" y="161717"/>
                        <a:pt x="59866" y="288048"/>
                        <a:pt x="59866" y="288048"/>
                      </a:cubicBezTo>
                      <a:cubicBezTo>
                        <a:pt x="55812" y="275212"/>
                        <a:pt x="51759" y="262039"/>
                        <a:pt x="47368" y="249203"/>
                      </a:cubicBezTo>
                      <a:cubicBezTo>
                        <a:pt x="41288" y="231976"/>
                        <a:pt x="38586" y="213060"/>
                        <a:pt x="24736" y="199549"/>
                      </a:cubicBezTo>
                      <a:cubicBezTo>
                        <a:pt x="16292" y="203264"/>
                        <a:pt x="10212" y="209006"/>
                        <a:pt x="7171" y="217451"/>
                      </a:cubicBezTo>
                      <a:cubicBezTo>
                        <a:pt x="-13433" y="273861"/>
                        <a:pt x="12238" y="364050"/>
                        <a:pt x="60204" y="401882"/>
                      </a:cubicBezTo>
                      <a:cubicBezTo>
                        <a:pt x="68648" y="408637"/>
                        <a:pt x="77768" y="414042"/>
                        <a:pt x="80471" y="425864"/>
                      </a:cubicBezTo>
                      <a:cubicBezTo>
                        <a:pt x="87902" y="460318"/>
                        <a:pt x="98373" y="508284"/>
                        <a:pt x="136543" y="577192"/>
                      </a:cubicBezTo>
                      <a:cubicBezTo>
                        <a:pt x="134854" y="592730"/>
                        <a:pt x="133165" y="611308"/>
                        <a:pt x="129787" y="618064"/>
                      </a:cubicBezTo>
                      <a:lnTo>
                        <a:pt x="128436" y="617388"/>
                      </a:lnTo>
                      <a:cubicBezTo>
                        <a:pt x="102089" y="659274"/>
                        <a:pt x="75066" y="753516"/>
                        <a:pt x="92293" y="795401"/>
                      </a:cubicBezTo>
                      <a:cubicBezTo>
                        <a:pt x="116614" y="854851"/>
                        <a:pt x="339889" y="1059549"/>
                        <a:pt x="344281" y="1063602"/>
                      </a:cubicBezTo>
                      <a:cubicBezTo>
                        <a:pt x="345632" y="1066304"/>
                        <a:pt x="350699" y="1062251"/>
                        <a:pt x="353401" y="1060900"/>
                      </a:cubicBezTo>
                      <a:cubicBezTo>
                        <a:pt x="368601" y="1047388"/>
                        <a:pt x="524658" y="949093"/>
                        <a:pt x="551005" y="745746"/>
                      </a:cubicBezTo>
                      <a:cubicBezTo>
                        <a:pt x="556747" y="702510"/>
                        <a:pt x="569583" y="655896"/>
                        <a:pt x="534454" y="617051"/>
                      </a:cubicBezTo>
                      <a:cubicBezTo>
                        <a:pt x="533778" y="614010"/>
                        <a:pt x="533440" y="597459"/>
                        <a:pt x="535805" y="558614"/>
                      </a:cubicBezTo>
                      <a:cubicBezTo>
                        <a:pt x="566205" y="469439"/>
                        <a:pt x="569921" y="380601"/>
                        <a:pt x="605388" y="352903"/>
                      </a:cubicBezTo>
                      <a:cubicBezTo>
                        <a:pt x="614846" y="345472"/>
                        <a:pt x="618224" y="327907"/>
                        <a:pt x="620927" y="314395"/>
                      </a:cubicBezTo>
                      <a:cubicBezTo>
                        <a:pt x="627682" y="280279"/>
                        <a:pt x="630384" y="245487"/>
                        <a:pt x="632073" y="210695"/>
                      </a:cubicBezTo>
                      <a:cubicBezTo>
                        <a:pt x="632749" y="190428"/>
                        <a:pt x="624980" y="178268"/>
                        <a:pt x="604713" y="174215"/>
                      </a:cubicBezTo>
                      <a:close/>
                    </a:path>
                  </a:pathLst>
                </a:custGeom>
                <a:gradFill>
                  <a:gsLst>
                    <a:gs pos="41000">
                      <a:schemeClr val="bg1">
                        <a:lumMod val="95000"/>
                      </a:schemeClr>
                    </a:gs>
                    <a:gs pos="0">
                      <a:schemeClr val="bg1">
                        <a:lumMod val="95000"/>
                      </a:schemeClr>
                    </a:gs>
                    <a:gs pos="100000">
                      <a:schemeClr val="bg1">
                        <a:lumMod val="65000"/>
                      </a:schemeClr>
                    </a:gs>
                  </a:gsLst>
                  <a:lin ang="90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latin typeface="Times New Roman" panose="02020603050405020304" pitchFamily="18" charset="0"/>
                    <a:cs typeface="Times New Roman" panose="02020603050405020304" pitchFamily="18" charset="0"/>
                  </a:endParaRPr>
                </a:p>
              </p:txBody>
            </p:sp>
            <p:sp>
              <p:nvSpPr>
                <p:cNvPr id="44" name="Freeform: Shape 50">
                  <a:extLst>
                    <a:ext uri="{FF2B5EF4-FFF2-40B4-BE49-F238E27FC236}">
                      <a16:creationId xmlns="" xmlns:a16="http://schemas.microsoft.com/office/drawing/2014/main" id="{90B06B24-30FC-4235-84FD-EAA4A9C27844}"/>
                    </a:ext>
                  </a:extLst>
                </p:cNvPr>
                <p:cNvSpPr/>
                <p:nvPr/>
              </p:nvSpPr>
              <p:spPr>
                <a:xfrm>
                  <a:off x="6987293" y="3516916"/>
                  <a:ext cx="758758" cy="645701"/>
                </a:xfrm>
                <a:custGeom>
                  <a:avLst/>
                  <a:gdLst>
                    <a:gd name="connsiteX0" fmla="*/ 85505 w 661765"/>
                    <a:gd name="connsiteY0" fmla="*/ 524315 h 563160"/>
                    <a:gd name="connsiteX1" fmla="*/ 98003 w 661765"/>
                    <a:gd name="connsiteY1" fmla="*/ 563160 h 563160"/>
                    <a:gd name="connsiteX2" fmla="*/ 82464 w 661765"/>
                    <a:gd name="connsiteY2" fmla="*/ 387850 h 563160"/>
                    <a:gd name="connsiteX3" fmla="*/ 156102 w 661765"/>
                    <a:gd name="connsiteY3" fmla="*/ 326711 h 563160"/>
                    <a:gd name="connsiteX4" fmla="*/ 461459 w 661765"/>
                    <a:gd name="connsiteY4" fmla="*/ 291582 h 563160"/>
                    <a:gd name="connsiteX5" fmla="*/ 464499 w 661765"/>
                    <a:gd name="connsiteY5" fmla="*/ 290230 h 563160"/>
                    <a:gd name="connsiteX6" fmla="*/ 589817 w 661765"/>
                    <a:gd name="connsiteY6" fmla="*/ 360152 h 563160"/>
                    <a:gd name="connsiteX7" fmla="*/ 616164 w 661765"/>
                    <a:gd name="connsiteY7" fmla="*/ 515533 h 563160"/>
                    <a:gd name="connsiteX8" fmla="*/ 626636 w 661765"/>
                    <a:gd name="connsiteY8" fmla="*/ 477025 h 563160"/>
                    <a:gd name="connsiteX9" fmla="*/ 642849 w 661765"/>
                    <a:gd name="connsiteY9" fmla="*/ 449327 h 563160"/>
                    <a:gd name="connsiteX10" fmla="*/ 658387 w 661765"/>
                    <a:gd name="connsiteY10" fmla="*/ 333467 h 563160"/>
                    <a:gd name="connsiteX11" fmla="*/ 624609 w 661765"/>
                    <a:gd name="connsiteY11" fmla="*/ 138903 h 563160"/>
                    <a:gd name="connsiteX12" fmla="*/ 472606 w 661765"/>
                    <a:gd name="connsiteY12" fmla="*/ 25069 h 563160"/>
                    <a:gd name="connsiteX13" fmla="*/ 288851 w 661765"/>
                    <a:gd name="connsiteY13" fmla="*/ 8180 h 563160"/>
                    <a:gd name="connsiteX14" fmla="*/ 69629 w 661765"/>
                    <a:gd name="connsiteY14" fmla="*/ 118636 h 563160"/>
                    <a:gd name="connsiteX15" fmla="*/ 2072 w 661765"/>
                    <a:gd name="connsiteY15" fmla="*/ 228078 h 563160"/>
                    <a:gd name="connsiteX16" fmla="*/ 22677 w 661765"/>
                    <a:gd name="connsiteY16" fmla="*/ 351707 h 563160"/>
                    <a:gd name="connsiteX17" fmla="*/ 62535 w 661765"/>
                    <a:gd name="connsiteY17" fmla="*/ 474999 h 563160"/>
                    <a:gd name="connsiteX18" fmla="*/ 62535 w 661765"/>
                    <a:gd name="connsiteY18" fmla="*/ 474999 h 563160"/>
                    <a:gd name="connsiteX19" fmla="*/ 85505 w 661765"/>
                    <a:gd name="connsiteY19" fmla="*/ 524315 h 5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1765" h="563160">
                      <a:moveTo>
                        <a:pt x="85505" y="524315"/>
                      </a:moveTo>
                      <a:cubicBezTo>
                        <a:pt x="89896" y="537151"/>
                        <a:pt x="93949" y="550325"/>
                        <a:pt x="98003" y="563160"/>
                      </a:cubicBezTo>
                      <a:cubicBezTo>
                        <a:pt x="98003" y="563160"/>
                        <a:pt x="88207" y="436829"/>
                        <a:pt x="82464" y="387850"/>
                      </a:cubicBezTo>
                      <a:cubicBezTo>
                        <a:pt x="77398" y="342925"/>
                        <a:pt x="111176" y="319618"/>
                        <a:pt x="156102" y="326711"/>
                      </a:cubicBezTo>
                      <a:cubicBezTo>
                        <a:pt x="261153" y="343600"/>
                        <a:pt x="363501" y="338534"/>
                        <a:pt x="461459" y="291582"/>
                      </a:cubicBezTo>
                      <a:cubicBezTo>
                        <a:pt x="462472" y="291244"/>
                        <a:pt x="463486" y="290568"/>
                        <a:pt x="464499" y="290230"/>
                      </a:cubicBezTo>
                      <a:cubicBezTo>
                        <a:pt x="541176" y="257465"/>
                        <a:pt x="576306" y="276381"/>
                        <a:pt x="589817" y="360152"/>
                      </a:cubicBezTo>
                      <a:cubicBezTo>
                        <a:pt x="594546" y="390215"/>
                        <a:pt x="614475" y="507764"/>
                        <a:pt x="616164" y="515533"/>
                      </a:cubicBezTo>
                      <a:cubicBezTo>
                        <a:pt x="619542" y="502697"/>
                        <a:pt x="622920" y="489861"/>
                        <a:pt x="626636" y="477025"/>
                      </a:cubicBezTo>
                      <a:cubicBezTo>
                        <a:pt x="629676" y="466554"/>
                        <a:pt x="633729" y="456420"/>
                        <a:pt x="642849" y="449327"/>
                      </a:cubicBezTo>
                      <a:cubicBezTo>
                        <a:pt x="641498" y="409806"/>
                        <a:pt x="654334" y="371974"/>
                        <a:pt x="658387" y="333467"/>
                      </a:cubicBezTo>
                      <a:cubicBezTo>
                        <a:pt x="665481" y="265572"/>
                        <a:pt x="664468" y="194637"/>
                        <a:pt x="624609" y="138903"/>
                      </a:cubicBezTo>
                      <a:cubicBezTo>
                        <a:pt x="587791" y="87560"/>
                        <a:pt x="535096" y="46012"/>
                        <a:pt x="472606" y="25069"/>
                      </a:cubicBezTo>
                      <a:cubicBezTo>
                        <a:pt x="413493" y="5140"/>
                        <a:pt x="357421" y="-10060"/>
                        <a:pt x="288851" y="8180"/>
                      </a:cubicBezTo>
                      <a:cubicBezTo>
                        <a:pt x="205418" y="30474"/>
                        <a:pt x="127052" y="49052"/>
                        <a:pt x="69629" y="118636"/>
                      </a:cubicBezTo>
                      <a:cubicBezTo>
                        <a:pt x="41930" y="152414"/>
                        <a:pt x="8152" y="186868"/>
                        <a:pt x="2072" y="228078"/>
                      </a:cubicBezTo>
                      <a:cubicBezTo>
                        <a:pt x="-4008" y="267599"/>
                        <a:pt x="3423" y="312186"/>
                        <a:pt x="22677" y="351707"/>
                      </a:cubicBezTo>
                      <a:cubicBezTo>
                        <a:pt x="41930" y="390552"/>
                        <a:pt x="58144" y="431087"/>
                        <a:pt x="62535" y="474999"/>
                      </a:cubicBezTo>
                      <a:lnTo>
                        <a:pt x="62535" y="474999"/>
                      </a:lnTo>
                      <a:cubicBezTo>
                        <a:pt x="77060" y="488172"/>
                        <a:pt x="79424" y="507088"/>
                        <a:pt x="85505" y="524315"/>
                      </a:cubicBezTo>
                      <a:close/>
                    </a:path>
                  </a:pathLst>
                </a:custGeom>
                <a:solidFill>
                  <a:srgbClr val="414971"/>
                </a:solidFill>
                <a:ln w="9525"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45" name="Freeform: Shape 51">
                  <a:extLst>
                    <a:ext uri="{FF2B5EF4-FFF2-40B4-BE49-F238E27FC236}">
                      <a16:creationId xmlns="" xmlns:a16="http://schemas.microsoft.com/office/drawing/2014/main" id="{4DB7FB0B-AABF-4747-AA1F-42A852DCC37A}"/>
                    </a:ext>
                  </a:extLst>
                </p:cNvPr>
                <p:cNvSpPr/>
                <p:nvPr/>
              </p:nvSpPr>
              <p:spPr>
                <a:xfrm>
                  <a:off x="7056165" y="4023044"/>
                  <a:ext cx="679584" cy="290281"/>
                </a:xfrm>
                <a:custGeom>
                  <a:avLst/>
                  <a:gdLst>
                    <a:gd name="connsiteX0" fmla="*/ 590212 w 592712"/>
                    <a:gd name="connsiteY0" fmla="*/ 3507 h 253174"/>
                    <a:gd name="connsiteX1" fmla="*/ 579066 w 592712"/>
                    <a:gd name="connsiteY1" fmla="*/ 2156 h 253174"/>
                    <a:gd name="connsiteX2" fmla="*/ 562176 w 592712"/>
                    <a:gd name="connsiteY2" fmla="*/ 48432 h 253174"/>
                    <a:gd name="connsiteX3" fmla="*/ 519615 w 592712"/>
                    <a:gd name="connsiteY3" fmla="*/ 85926 h 253174"/>
                    <a:gd name="connsiteX4" fmla="*/ 446316 w 592712"/>
                    <a:gd name="connsiteY4" fmla="*/ 90318 h 253174"/>
                    <a:gd name="connsiteX5" fmla="*/ 323025 w 592712"/>
                    <a:gd name="connsiteY5" fmla="*/ 118691 h 253174"/>
                    <a:gd name="connsiteX6" fmla="*/ 303433 w 592712"/>
                    <a:gd name="connsiteY6" fmla="*/ 131527 h 253174"/>
                    <a:gd name="connsiteX7" fmla="*/ 263575 w 592712"/>
                    <a:gd name="connsiteY7" fmla="*/ 132541 h 253174"/>
                    <a:gd name="connsiteX8" fmla="*/ 244321 w 592712"/>
                    <a:gd name="connsiteY8" fmla="*/ 121056 h 253174"/>
                    <a:gd name="connsiteX9" fmla="*/ 160213 w 592712"/>
                    <a:gd name="connsiteY9" fmla="*/ 108220 h 253174"/>
                    <a:gd name="connsiteX10" fmla="*/ 62593 w 592712"/>
                    <a:gd name="connsiteY10" fmla="*/ 106531 h 253174"/>
                    <a:gd name="connsiteX11" fmla="*/ 27801 w 592712"/>
                    <a:gd name="connsiteY11" fmla="*/ 83562 h 253174"/>
                    <a:gd name="connsiteX12" fmla="*/ 1116 w 592712"/>
                    <a:gd name="connsiteY12" fmla="*/ 15667 h 253174"/>
                    <a:gd name="connsiteX13" fmla="*/ 2805 w 592712"/>
                    <a:gd name="connsiteY13" fmla="*/ 27490 h 253174"/>
                    <a:gd name="connsiteX14" fmla="*/ 778 w 592712"/>
                    <a:gd name="connsiteY14" fmla="*/ 51810 h 253174"/>
                    <a:gd name="connsiteX15" fmla="*/ 39285 w 592712"/>
                    <a:gd name="connsiteY15" fmla="*/ 175777 h 253174"/>
                    <a:gd name="connsiteX16" fmla="*/ 131501 w 592712"/>
                    <a:gd name="connsiteY16" fmla="*/ 252116 h 253174"/>
                    <a:gd name="connsiteX17" fmla="*/ 198720 w 592712"/>
                    <a:gd name="connsiteY17" fmla="*/ 253130 h 253174"/>
                    <a:gd name="connsiteX18" fmla="*/ 268641 w 592712"/>
                    <a:gd name="connsiteY18" fmla="*/ 206853 h 253174"/>
                    <a:gd name="connsiteX19" fmla="*/ 310189 w 592712"/>
                    <a:gd name="connsiteY19" fmla="*/ 206178 h 253174"/>
                    <a:gd name="connsiteX20" fmla="*/ 360181 w 592712"/>
                    <a:gd name="connsiteY20" fmla="*/ 245699 h 253174"/>
                    <a:gd name="connsiteX21" fmla="*/ 454423 w 592712"/>
                    <a:gd name="connsiteY21" fmla="*/ 245699 h 253174"/>
                    <a:gd name="connsiteX22" fmla="*/ 538531 w 592712"/>
                    <a:gd name="connsiteY22" fmla="*/ 185573 h 253174"/>
                    <a:gd name="connsiteX23" fmla="*/ 585146 w 592712"/>
                    <a:gd name="connsiteY23" fmla="*/ 30192 h 253174"/>
                    <a:gd name="connsiteX24" fmla="*/ 591564 w 592712"/>
                    <a:gd name="connsiteY24" fmla="*/ 4182 h 253174"/>
                    <a:gd name="connsiteX25" fmla="*/ 590212 w 592712"/>
                    <a:gd name="connsiteY25" fmla="*/ 3507 h 25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2712" h="253174">
                      <a:moveTo>
                        <a:pt x="590212" y="3507"/>
                      </a:moveTo>
                      <a:cubicBezTo>
                        <a:pt x="587510" y="467"/>
                        <a:pt x="580755" y="-1898"/>
                        <a:pt x="579066" y="2156"/>
                      </a:cubicBezTo>
                      <a:lnTo>
                        <a:pt x="562176" y="48432"/>
                      </a:lnTo>
                      <a:cubicBezTo>
                        <a:pt x="554745" y="68024"/>
                        <a:pt x="540220" y="85251"/>
                        <a:pt x="519615" y="85926"/>
                      </a:cubicBezTo>
                      <a:lnTo>
                        <a:pt x="446316" y="90318"/>
                      </a:lnTo>
                      <a:cubicBezTo>
                        <a:pt x="405444" y="96735"/>
                        <a:pt x="358154" y="101127"/>
                        <a:pt x="323025" y="118691"/>
                      </a:cubicBezTo>
                      <a:lnTo>
                        <a:pt x="303433" y="131527"/>
                      </a:lnTo>
                      <a:cubicBezTo>
                        <a:pt x="291273" y="139296"/>
                        <a:pt x="276073" y="139972"/>
                        <a:pt x="263575" y="132541"/>
                      </a:cubicBezTo>
                      <a:lnTo>
                        <a:pt x="244321" y="121056"/>
                      </a:lnTo>
                      <a:cubicBezTo>
                        <a:pt x="219325" y="110247"/>
                        <a:pt x="187235" y="108220"/>
                        <a:pt x="160213" y="108220"/>
                      </a:cubicBezTo>
                      <a:lnTo>
                        <a:pt x="62593" y="106531"/>
                      </a:lnTo>
                      <a:cubicBezTo>
                        <a:pt x="45703" y="106531"/>
                        <a:pt x="35908" y="98424"/>
                        <a:pt x="27801" y="83562"/>
                      </a:cubicBezTo>
                      <a:lnTo>
                        <a:pt x="1116" y="15667"/>
                      </a:lnTo>
                      <a:cubicBezTo>
                        <a:pt x="1791" y="19721"/>
                        <a:pt x="2129" y="23436"/>
                        <a:pt x="2805" y="27490"/>
                      </a:cubicBezTo>
                      <a:cubicBezTo>
                        <a:pt x="2129" y="35596"/>
                        <a:pt x="-1586" y="44041"/>
                        <a:pt x="778" y="51810"/>
                      </a:cubicBezTo>
                      <a:cubicBezTo>
                        <a:pt x="12938" y="93358"/>
                        <a:pt x="23747" y="135243"/>
                        <a:pt x="39285" y="175777"/>
                      </a:cubicBezTo>
                      <a:cubicBezTo>
                        <a:pt x="61241" y="232525"/>
                        <a:pt x="71713" y="252792"/>
                        <a:pt x="131501" y="252116"/>
                      </a:cubicBezTo>
                      <a:cubicBezTo>
                        <a:pt x="143323" y="251779"/>
                        <a:pt x="186897" y="253468"/>
                        <a:pt x="198720" y="253130"/>
                      </a:cubicBezTo>
                      <a:cubicBezTo>
                        <a:pt x="227094" y="252792"/>
                        <a:pt x="252090" y="233201"/>
                        <a:pt x="268641" y="206853"/>
                      </a:cubicBezTo>
                      <a:cubicBezTo>
                        <a:pt x="280802" y="187600"/>
                        <a:pt x="297015" y="186924"/>
                        <a:pt x="310189" y="206178"/>
                      </a:cubicBezTo>
                      <a:cubicBezTo>
                        <a:pt x="322687" y="224418"/>
                        <a:pt x="340252" y="244347"/>
                        <a:pt x="360181" y="245699"/>
                      </a:cubicBezTo>
                      <a:cubicBezTo>
                        <a:pt x="391595" y="247725"/>
                        <a:pt x="423347" y="249076"/>
                        <a:pt x="454423" y="245699"/>
                      </a:cubicBezTo>
                      <a:cubicBezTo>
                        <a:pt x="492593" y="241645"/>
                        <a:pt x="520967" y="226445"/>
                        <a:pt x="538531" y="185573"/>
                      </a:cubicBezTo>
                      <a:cubicBezTo>
                        <a:pt x="559812" y="134905"/>
                        <a:pt x="570959" y="82549"/>
                        <a:pt x="585146" y="30192"/>
                      </a:cubicBezTo>
                      <a:cubicBezTo>
                        <a:pt x="587848" y="20058"/>
                        <a:pt x="595617" y="13640"/>
                        <a:pt x="591564" y="4182"/>
                      </a:cubicBezTo>
                      <a:cubicBezTo>
                        <a:pt x="590888" y="4858"/>
                        <a:pt x="590550" y="4182"/>
                        <a:pt x="590212" y="3507"/>
                      </a:cubicBezTo>
                      <a:close/>
                    </a:path>
                  </a:pathLst>
                </a:custGeom>
                <a:solidFill>
                  <a:srgbClr val="363636"/>
                </a:solidFill>
                <a:ln w="337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46" name="Freeform: Shape 56">
                  <a:extLst>
                    <a:ext uri="{FF2B5EF4-FFF2-40B4-BE49-F238E27FC236}">
                      <a16:creationId xmlns="" xmlns:a16="http://schemas.microsoft.com/office/drawing/2014/main" id="{2E3BF7E9-EB3F-4D30-85CD-5B05E5ECD363}"/>
                    </a:ext>
                  </a:extLst>
                </p:cNvPr>
                <p:cNvSpPr/>
                <p:nvPr/>
              </p:nvSpPr>
              <p:spPr>
                <a:xfrm>
                  <a:off x="7179056" y="4479811"/>
                  <a:ext cx="463245" cy="263572"/>
                </a:xfrm>
                <a:custGeom>
                  <a:avLst/>
                  <a:gdLst>
                    <a:gd name="connsiteX0" fmla="*/ 402639 w 404028"/>
                    <a:gd name="connsiteY0" fmla="*/ 36481 h 229879"/>
                    <a:gd name="connsiteX1" fmla="*/ 330016 w 404028"/>
                    <a:gd name="connsiteY1" fmla="*/ 155381 h 229879"/>
                    <a:gd name="connsiteX2" fmla="*/ 264148 w 404028"/>
                    <a:gd name="connsiteY2" fmla="*/ 212467 h 229879"/>
                    <a:gd name="connsiteX3" fmla="*/ 139167 w 404028"/>
                    <a:gd name="connsiteY3" fmla="*/ 209089 h 229879"/>
                    <a:gd name="connsiteX4" fmla="*/ 21618 w 404028"/>
                    <a:gd name="connsiteY4" fmla="*/ 73975 h 229879"/>
                    <a:gd name="connsiteX5" fmla="*/ 0 w 404028"/>
                    <a:gd name="connsiteY5" fmla="*/ 48641 h 229879"/>
                    <a:gd name="connsiteX6" fmla="*/ 5404 w 404028"/>
                    <a:gd name="connsiteY6" fmla="*/ 5067 h 229879"/>
                    <a:gd name="connsiteX7" fmla="*/ 111131 w 404028"/>
                    <a:gd name="connsiteY7" fmla="*/ 148625 h 229879"/>
                    <a:gd name="connsiteX8" fmla="*/ 317180 w 404028"/>
                    <a:gd name="connsiteY8" fmla="*/ 130047 h 229879"/>
                    <a:gd name="connsiteX9" fmla="*/ 402977 w 404028"/>
                    <a:gd name="connsiteY9" fmla="*/ 0 h 229879"/>
                    <a:gd name="connsiteX10" fmla="*/ 402639 w 404028"/>
                    <a:gd name="connsiteY10" fmla="*/ 36481 h 22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4028" h="229879">
                      <a:moveTo>
                        <a:pt x="402639" y="36481"/>
                      </a:moveTo>
                      <a:cubicBezTo>
                        <a:pt x="383723" y="79379"/>
                        <a:pt x="359403" y="118562"/>
                        <a:pt x="330016" y="155381"/>
                      </a:cubicBezTo>
                      <a:cubicBezTo>
                        <a:pt x="311438" y="178350"/>
                        <a:pt x="289819" y="197266"/>
                        <a:pt x="264148" y="212467"/>
                      </a:cubicBezTo>
                      <a:cubicBezTo>
                        <a:pt x="221249" y="238138"/>
                        <a:pt x="181390" y="234085"/>
                        <a:pt x="139167" y="209089"/>
                      </a:cubicBezTo>
                      <a:cubicBezTo>
                        <a:pt x="84784" y="176661"/>
                        <a:pt x="49316" y="129372"/>
                        <a:pt x="21618" y="73975"/>
                      </a:cubicBezTo>
                      <a:cubicBezTo>
                        <a:pt x="16551" y="64179"/>
                        <a:pt x="15538" y="49654"/>
                        <a:pt x="0" y="48641"/>
                      </a:cubicBezTo>
                      <a:cubicBezTo>
                        <a:pt x="1689" y="32090"/>
                        <a:pt x="4391" y="25334"/>
                        <a:pt x="5404" y="5067"/>
                      </a:cubicBezTo>
                      <a:cubicBezTo>
                        <a:pt x="37156" y="48303"/>
                        <a:pt x="74313" y="114509"/>
                        <a:pt x="111131" y="148625"/>
                      </a:cubicBezTo>
                      <a:cubicBezTo>
                        <a:pt x="170919" y="203684"/>
                        <a:pt x="259081" y="185782"/>
                        <a:pt x="317180" y="130047"/>
                      </a:cubicBezTo>
                      <a:cubicBezTo>
                        <a:pt x="353323" y="95255"/>
                        <a:pt x="380683" y="54721"/>
                        <a:pt x="402977" y="0"/>
                      </a:cubicBezTo>
                      <a:cubicBezTo>
                        <a:pt x="405004" y="14187"/>
                        <a:pt x="403653" y="26685"/>
                        <a:pt x="402639" y="36481"/>
                      </a:cubicBezTo>
                      <a:close/>
                    </a:path>
                  </a:pathLst>
                </a:custGeom>
                <a:solidFill>
                  <a:schemeClr val="bg1">
                    <a:lumMod val="75000"/>
                  </a:schemeClr>
                </a:solidFill>
                <a:ln w="337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47" name="Freeform: Shape 60">
                  <a:extLst>
                    <a:ext uri="{FF2B5EF4-FFF2-40B4-BE49-F238E27FC236}">
                      <a16:creationId xmlns="" xmlns:a16="http://schemas.microsoft.com/office/drawing/2014/main" id="{AC28E92D-3FF9-4C03-8948-5233BA5BCA52}"/>
                    </a:ext>
                  </a:extLst>
                </p:cNvPr>
                <p:cNvSpPr/>
                <p:nvPr/>
              </p:nvSpPr>
              <p:spPr>
                <a:xfrm>
                  <a:off x="7423089" y="4154960"/>
                  <a:ext cx="214859" cy="115954"/>
                </a:xfrm>
                <a:custGeom>
                  <a:avLst/>
                  <a:gdLst>
                    <a:gd name="connsiteX0" fmla="*/ 140484 w 187393"/>
                    <a:gd name="connsiteY0" fmla="*/ 3301 h 101131"/>
                    <a:gd name="connsiteX1" fmla="*/ 186761 w 187393"/>
                    <a:gd name="connsiteY1" fmla="*/ 24919 h 101131"/>
                    <a:gd name="connsiteX2" fmla="*/ 145213 w 187393"/>
                    <a:gd name="connsiteY2" fmla="*/ 93152 h 101131"/>
                    <a:gd name="connsiteX3" fmla="*/ 48269 w 187393"/>
                    <a:gd name="connsiteY3" fmla="*/ 99907 h 101131"/>
                    <a:gd name="connsiteX4" fmla="*/ 8411 w 187393"/>
                    <a:gd name="connsiteY4" fmla="*/ 71533 h 101131"/>
                    <a:gd name="connsiteX5" fmla="*/ 34758 w 187393"/>
                    <a:gd name="connsiteY5" fmla="*/ 17826 h 101131"/>
                    <a:gd name="connsiteX6" fmla="*/ 140484 w 187393"/>
                    <a:gd name="connsiteY6" fmla="*/ 3301 h 101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393" h="101131">
                      <a:moveTo>
                        <a:pt x="140484" y="3301"/>
                      </a:moveTo>
                      <a:cubicBezTo>
                        <a:pt x="156698" y="1274"/>
                        <a:pt x="183721" y="-9873"/>
                        <a:pt x="186761" y="24919"/>
                      </a:cubicBezTo>
                      <a:cubicBezTo>
                        <a:pt x="190476" y="65791"/>
                        <a:pt x="177979" y="87072"/>
                        <a:pt x="145213" y="93152"/>
                      </a:cubicBezTo>
                      <a:cubicBezTo>
                        <a:pt x="113124" y="99232"/>
                        <a:pt x="81034" y="103285"/>
                        <a:pt x="48269" y="99907"/>
                      </a:cubicBezTo>
                      <a:cubicBezTo>
                        <a:pt x="28678" y="97881"/>
                        <a:pt x="16855" y="88423"/>
                        <a:pt x="8411" y="71533"/>
                      </a:cubicBezTo>
                      <a:cubicBezTo>
                        <a:pt x="-7803" y="38430"/>
                        <a:pt x="-1385" y="23568"/>
                        <a:pt x="34758" y="17826"/>
                      </a:cubicBezTo>
                      <a:cubicBezTo>
                        <a:pt x="70225" y="11746"/>
                        <a:pt x="105692" y="8030"/>
                        <a:pt x="140484" y="3301"/>
                      </a:cubicBezTo>
                      <a:close/>
                    </a:path>
                  </a:pathLst>
                </a:custGeom>
                <a:solidFill>
                  <a:srgbClr val="FDFDFD"/>
                </a:solidFill>
                <a:ln w="337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48" name="Freeform: Shape 61">
                  <a:extLst>
                    <a:ext uri="{FF2B5EF4-FFF2-40B4-BE49-F238E27FC236}">
                      <a16:creationId xmlns="" xmlns:a16="http://schemas.microsoft.com/office/drawing/2014/main" id="{44EC4215-66BA-44B0-BEFF-12A32CDE60B2}"/>
                    </a:ext>
                  </a:extLst>
                </p:cNvPr>
                <p:cNvSpPr/>
                <p:nvPr/>
              </p:nvSpPr>
              <p:spPr>
                <a:xfrm>
                  <a:off x="7137931" y="4176073"/>
                  <a:ext cx="203906" cy="103788"/>
                </a:xfrm>
                <a:custGeom>
                  <a:avLst/>
                  <a:gdLst>
                    <a:gd name="connsiteX0" fmla="*/ 145648 w 177840"/>
                    <a:gd name="connsiteY0" fmla="*/ 3465 h 90521"/>
                    <a:gd name="connsiteX1" fmla="*/ 177399 w 177840"/>
                    <a:gd name="connsiteY1" fmla="*/ 34879 h 90521"/>
                    <a:gd name="connsiteX2" fmla="*/ 145310 w 177840"/>
                    <a:gd name="connsiteY2" fmla="*/ 84534 h 90521"/>
                    <a:gd name="connsiteX3" fmla="*/ 64579 w 177840"/>
                    <a:gd name="connsiteY3" fmla="*/ 89600 h 90521"/>
                    <a:gd name="connsiteX4" fmla="*/ 400 w 177840"/>
                    <a:gd name="connsiteY4" fmla="*/ 25421 h 90521"/>
                    <a:gd name="connsiteX5" fmla="*/ 22694 w 177840"/>
                    <a:gd name="connsiteY5" fmla="*/ 87 h 90521"/>
                    <a:gd name="connsiteX6" fmla="*/ 145648 w 177840"/>
                    <a:gd name="connsiteY6" fmla="*/ 3465 h 9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40" h="90521">
                      <a:moveTo>
                        <a:pt x="145648" y="3465"/>
                      </a:moveTo>
                      <a:cubicBezTo>
                        <a:pt x="164226" y="5492"/>
                        <a:pt x="180777" y="11234"/>
                        <a:pt x="177399" y="34879"/>
                      </a:cubicBezTo>
                      <a:cubicBezTo>
                        <a:pt x="174359" y="56160"/>
                        <a:pt x="173684" y="80142"/>
                        <a:pt x="145310" y="84534"/>
                      </a:cubicBezTo>
                      <a:cubicBezTo>
                        <a:pt x="118625" y="88587"/>
                        <a:pt x="91602" y="92303"/>
                        <a:pt x="64579" y="89600"/>
                      </a:cubicBezTo>
                      <a:cubicBezTo>
                        <a:pt x="26410" y="85547"/>
                        <a:pt x="4791" y="63253"/>
                        <a:pt x="400" y="25421"/>
                      </a:cubicBezTo>
                      <a:cubicBezTo>
                        <a:pt x="-1626" y="6843"/>
                        <a:pt x="3778" y="-926"/>
                        <a:pt x="22694" y="87"/>
                      </a:cubicBezTo>
                      <a:cubicBezTo>
                        <a:pt x="39583" y="763"/>
                        <a:pt x="121665" y="1101"/>
                        <a:pt x="145648" y="3465"/>
                      </a:cubicBezTo>
                      <a:close/>
                    </a:path>
                  </a:pathLst>
                </a:custGeom>
                <a:solidFill>
                  <a:srgbClr val="FDFDFD"/>
                </a:solidFill>
                <a:ln w="337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49" name="Freeform: Shape 63">
                  <a:extLst>
                    <a:ext uri="{FF2B5EF4-FFF2-40B4-BE49-F238E27FC236}">
                      <a16:creationId xmlns="" xmlns:a16="http://schemas.microsoft.com/office/drawing/2014/main" id="{B64A5BD4-47B4-463C-8C9B-B3A73FEEB59E}"/>
                    </a:ext>
                  </a:extLst>
                </p:cNvPr>
                <p:cNvSpPr/>
                <p:nvPr/>
              </p:nvSpPr>
              <p:spPr>
                <a:xfrm>
                  <a:off x="7448611" y="4083444"/>
                  <a:ext cx="188224" cy="58760"/>
                </a:xfrm>
                <a:custGeom>
                  <a:avLst/>
                  <a:gdLst>
                    <a:gd name="connsiteX0" fmla="*/ 0 w 164163"/>
                    <a:gd name="connsiteY0" fmla="*/ 50812 h 51249"/>
                    <a:gd name="connsiteX1" fmla="*/ 164164 w 164163"/>
                    <a:gd name="connsiteY1" fmla="*/ 8589 h 51249"/>
                    <a:gd name="connsiteX2" fmla="*/ 0 w 164163"/>
                    <a:gd name="connsiteY2" fmla="*/ 50812 h 51249"/>
                  </a:gdLst>
                  <a:ahLst/>
                  <a:cxnLst>
                    <a:cxn ang="0">
                      <a:pos x="connsiteX0" y="connsiteY0"/>
                    </a:cxn>
                    <a:cxn ang="0">
                      <a:pos x="connsiteX1" y="connsiteY1"/>
                    </a:cxn>
                    <a:cxn ang="0">
                      <a:pos x="connsiteX2" y="connsiteY2"/>
                    </a:cxn>
                  </a:cxnLst>
                  <a:rect l="l" t="t" r="r" b="b"/>
                  <a:pathLst>
                    <a:path w="164163" h="51249">
                      <a:moveTo>
                        <a:pt x="0" y="50812"/>
                      </a:moveTo>
                      <a:cubicBezTo>
                        <a:pt x="51006" y="23451"/>
                        <a:pt x="98295" y="-18096"/>
                        <a:pt x="164164" y="8589"/>
                      </a:cubicBezTo>
                      <a:cubicBezTo>
                        <a:pt x="104376" y="3860"/>
                        <a:pt x="60126" y="56554"/>
                        <a:pt x="0" y="50812"/>
                      </a:cubicBezTo>
                      <a:close/>
                    </a:path>
                  </a:pathLst>
                </a:custGeom>
                <a:solidFill>
                  <a:srgbClr val="3F3F3F"/>
                </a:solidFill>
                <a:ln w="337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50" name="Freeform: Shape 64">
                  <a:extLst>
                    <a:ext uri="{FF2B5EF4-FFF2-40B4-BE49-F238E27FC236}">
                      <a16:creationId xmlns="" xmlns:a16="http://schemas.microsoft.com/office/drawing/2014/main" id="{69B540CB-E4EE-409F-9E15-9F935744DE1E}"/>
                    </a:ext>
                  </a:extLst>
                </p:cNvPr>
                <p:cNvSpPr/>
                <p:nvPr/>
              </p:nvSpPr>
              <p:spPr>
                <a:xfrm>
                  <a:off x="7113990" y="4097650"/>
                  <a:ext cx="192484" cy="48572"/>
                </a:xfrm>
                <a:custGeom>
                  <a:avLst/>
                  <a:gdLst>
                    <a:gd name="connsiteX0" fmla="*/ 0 w 167878"/>
                    <a:gd name="connsiteY0" fmla="*/ 15115 h 42363"/>
                    <a:gd name="connsiteX1" fmla="*/ 167879 w 167878"/>
                    <a:gd name="connsiteY1" fmla="*/ 40449 h 42363"/>
                    <a:gd name="connsiteX2" fmla="*/ 0 w 167878"/>
                    <a:gd name="connsiteY2" fmla="*/ 15115 h 42363"/>
                  </a:gdLst>
                  <a:ahLst/>
                  <a:cxnLst>
                    <a:cxn ang="0">
                      <a:pos x="connsiteX0" y="connsiteY0"/>
                    </a:cxn>
                    <a:cxn ang="0">
                      <a:pos x="connsiteX1" y="connsiteY1"/>
                    </a:cxn>
                    <a:cxn ang="0">
                      <a:pos x="connsiteX2" y="connsiteY2"/>
                    </a:cxn>
                  </a:cxnLst>
                  <a:rect l="l" t="t" r="r" b="b"/>
                  <a:pathLst>
                    <a:path w="167878" h="42363">
                      <a:moveTo>
                        <a:pt x="0" y="15115"/>
                      </a:moveTo>
                      <a:cubicBezTo>
                        <a:pt x="36143" y="-12584"/>
                        <a:pt x="102349" y="-1099"/>
                        <a:pt x="167879" y="40449"/>
                      </a:cubicBezTo>
                      <a:cubicBezTo>
                        <a:pt x="106402" y="52947"/>
                        <a:pt x="58774" y="-423"/>
                        <a:pt x="0" y="15115"/>
                      </a:cubicBezTo>
                      <a:close/>
                    </a:path>
                  </a:pathLst>
                </a:custGeom>
                <a:solidFill>
                  <a:srgbClr val="3E3E3E"/>
                </a:solidFill>
                <a:ln w="337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grpSp>
          <p:sp>
            <p:nvSpPr>
              <p:cNvPr id="42" name="Freeform: Shape 65">
                <a:extLst>
                  <a:ext uri="{FF2B5EF4-FFF2-40B4-BE49-F238E27FC236}">
                    <a16:creationId xmlns="" xmlns:a16="http://schemas.microsoft.com/office/drawing/2014/main" id="{015EEEBD-2ADF-4A24-9485-7D3F82B8A796}"/>
                  </a:ext>
                </a:extLst>
              </p:cNvPr>
              <p:cNvSpPr/>
              <p:nvPr/>
            </p:nvSpPr>
            <p:spPr>
              <a:xfrm>
                <a:off x="6423446" y="6469335"/>
                <a:ext cx="1924847" cy="75135"/>
              </a:xfrm>
              <a:custGeom>
                <a:avLst/>
                <a:gdLst>
                  <a:gd name="connsiteX0" fmla="*/ 1631838 w 1678790"/>
                  <a:gd name="connsiteY0" fmla="*/ 65530 h 65530"/>
                  <a:gd name="connsiteX1" fmla="*/ 46952 w 1678790"/>
                  <a:gd name="connsiteY1" fmla="*/ 65530 h 65530"/>
                  <a:gd name="connsiteX2" fmla="*/ 0 w 1678790"/>
                  <a:gd name="connsiteY2" fmla="*/ 18578 h 65530"/>
                  <a:gd name="connsiteX3" fmla="*/ 0 w 1678790"/>
                  <a:gd name="connsiteY3" fmla="*/ 13511 h 65530"/>
                  <a:gd name="connsiteX4" fmla="*/ 13511 w 1678790"/>
                  <a:gd name="connsiteY4" fmla="*/ 0 h 65530"/>
                  <a:gd name="connsiteX5" fmla="*/ 1665279 w 1678790"/>
                  <a:gd name="connsiteY5" fmla="*/ 0 h 65530"/>
                  <a:gd name="connsiteX6" fmla="*/ 1678790 w 1678790"/>
                  <a:gd name="connsiteY6" fmla="*/ 13511 h 65530"/>
                  <a:gd name="connsiteX7" fmla="*/ 1678790 w 1678790"/>
                  <a:gd name="connsiteY7" fmla="*/ 18578 h 65530"/>
                  <a:gd name="connsiteX8" fmla="*/ 1631838 w 1678790"/>
                  <a:gd name="connsiteY8" fmla="*/ 65530 h 6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8790" h="6553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gradFill>
                <a:gsLst>
                  <a:gs pos="63000">
                    <a:schemeClr val="tx1">
                      <a:lumMod val="65000"/>
                      <a:lumOff val="35000"/>
                    </a:schemeClr>
                  </a:gs>
                  <a:gs pos="0">
                    <a:schemeClr val="tx1">
                      <a:lumMod val="65000"/>
                      <a:lumOff val="35000"/>
                    </a:schemeClr>
                  </a:gs>
                  <a:gs pos="100000">
                    <a:schemeClr val="tx1">
                      <a:lumMod val="75000"/>
                      <a:lumOff val="25000"/>
                    </a:schemeClr>
                  </a:gs>
                </a:gsLst>
                <a:lin ang="540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latin typeface="Times New Roman" panose="02020603050405020304" pitchFamily="18" charset="0"/>
                  <a:cs typeface="Times New Roman" panose="02020603050405020304" pitchFamily="18" charset="0"/>
                </a:endParaRPr>
              </a:p>
            </p:txBody>
          </p:sp>
        </p:grpSp>
        <p:sp>
          <p:nvSpPr>
            <p:cNvPr id="37" name="Freeform: Shape 226">
              <a:extLst>
                <a:ext uri="{FF2B5EF4-FFF2-40B4-BE49-F238E27FC236}">
                  <a16:creationId xmlns="" xmlns:a16="http://schemas.microsoft.com/office/drawing/2014/main" id="{7EF56EF6-A725-4D2C-913B-3798715CD70B}"/>
                </a:ext>
              </a:extLst>
            </p:cNvPr>
            <p:cNvSpPr/>
            <p:nvPr/>
          </p:nvSpPr>
          <p:spPr>
            <a:xfrm>
              <a:off x="6580687" y="4534807"/>
              <a:ext cx="1704865" cy="799373"/>
            </a:xfrm>
            <a:custGeom>
              <a:avLst/>
              <a:gdLst>
                <a:gd name="connsiteX0" fmla="*/ 844686 w 1704865"/>
                <a:gd name="connsiteY0" fmla="*/ 508515 h 799373"/>
                <a:gd name="connsiteX1" fmla="*/ 852045 w 1704865"/>
                <a:gd name="connsiteY1" fmla="*/ 510839 h 799373"/>
                <a:gd name="connsiteX2" fmla="*/ 865600 w 1704865"/>
                <a:gd name="connsiteY2" fmla="*/ 625478 h 799373"/>
                <a:gd name="connsiteX3" fmla="*/ 874508 w 1704865"/>
                <a:gd name="connsiteY3" fmla="*/ 793176 h 799373"/>
                <a:gd name="connsiteX4" fmla="*/ 845848 w 1704865"/>
                <a:gd name="connsiteY4" fmla="*/ 745926 h 799373"/>
                <a:gd name="connsiteX5" fmla="*/ 844686 w 1704865"/>
                <a:gd name="connsiteY5" fmla="*/ 508515 h 799373"/>
                <a:gd name="connsiteX6" fmla="*/ 1682402 w 1704865"/>
                <a:gd name="connsiteY6" fmla="*/ 321840 h 799373"/>
                <a:gd name="connsiteX7" fmla="*/ 1704865 w 1704865"/>
                <a:gd name="connsiteY7" fmla="*/ 343916 h 799373"/>
                <a:gd name="connsiteX8" fmla="*/ 1535618 w 1704865"/>
                <a:gd name="connsiteY8" fmla="*/ 589847 h 799373"/>
                <a:gd name="connsiteX9" fmla="*/ 1518190 w 1704865"/>
                <a:gd name="connsiteY9" fmla="*/ 737018 h 799373"/>
                <a:gd name="connsiteX10" fmla="*/ 1510444 w 1704865"/>
                <a:gd name="connsiteY10" fmla="*/ 799373 h 799373"/>
                <a:gd name="connsiteX11" fmla="*/ 1487982 w 1704865"/>
                <a:gd name="connsiteY11" fmla="*/ 799373 h 799373"/>
                <a:gd name="connsiteX12" fmla="*/ 1487594 w 1704865"/>
                <a:gd name="connsiteY12" fmla="*/ 793176 h 799373"/>
                <a:gd name="connsiteX13" fmla="*/ 1503473 w 1704865"/>
                <a:gd name="connsiteY13" fmla="*/ 671953 h 799373"/>
                <a:gd name="connsiteX14" fmla="*/ 1628182 w 1704865"/>
                <a:gd name="connsiteY14" fmla="*/ 388067 h 799373"/>
                <a:gd name="connsiteX15" fmla="*/ 1682402 w 1704865"/>
                <a:gd name="connsiteY15" fmla="*/ 321840 h 799373"/>
                <a:gd name="connsiteX16" fmla="*/ 21688 w 1704865"/>
                <a:gd name="connsiteY16" fmla="*/ 321840 h 799373"/>
                <a:gd name="connsiteX17" fmla="*/ 70100 w 1704865"/>
                <a:gd name="connsiteY17" fmla="*/ 387680 h 799373"/>
                <a:gd name="connsiteX18" fmla="*/ 194421 w 1704865"/>
                <a:gd name="connsiteY18" fmla="*/ 799373 h 799373"/>
                <a:gd name="connsiteX19" fmla="*/ 186287 w 1704865"/>
                <a:gd name="connsiteY19" fmla="*/ 799373 h 799373"/>
                <a:gd name="connsiteX20" fmla="*/ 169247 w 1704865"/>
                <a:gd name="connsiteY20" fmla="*/ 681248 h 799373"/>
                <a:gd name="connsiteX21" fmla="*/ 22076 w 1704865"/>
                <a:gd name="connsiteY21" fmla="*/ 370252 h 799373"/>
                <a:gd name="connsiteX22" fmla="*/ 0 w 1704865"/>
                <a:gd name="connsiteY22" fmla="*/ 345078 h 799373"/>
                <a:gd name="connsiteX23" fmla="*/ 21688 w 1704865"/>
                <a:gd name="connsiteY23" fmla="*/ 321840 h 799373"/>
                <a:gd name="connsiteX24" fmla="*/ 1062734 w 1704865"/>
                <a:gd name="connsiteY24" fmla="*/ 0 h 799373"/>
                <a:gd name="connsiteX25" fmla="*/ 1136319 w 1704865"/>
                <a:gd name="connsiteY25" fmla="*/ 76297 h 799373"/>
                <a:gd name="connsiteX26" fmla="*/ 1154522 w 1704865"/>
                <a:gd name="connsiteY26" fmla="*/ 446549 h 799373"/>
                <a:gd name="connsiteX27" fmla="*/ 1097589 w 1704865"/>
                <a:gd name="connsiteY27" fmla="*/ 349726 h 799373"/>
                <a:gd name="connsiteX28" fmla="*/ 1042207 w 1704865"/>
                <a:gd name="connsiteY28" fmla="*/ 316031 h 799373"/>
                <a:gd name="connsiteX29" fmla="*/ 998443 w 1704865"/>
                <a:gd name="connsiteY29" fmla="*/ 363281 h 799373"/>
                <a:gd name="connsiteX30" fmla="*/ 903943 w 1704865"/>
                <a:gd name="connsiteY30" fmla="*/ 463977 h 799373"/>
                <a:gd name="connsiteX31" fmla="*/ 959326 w 1704865"/>
                <a:gd name="connsiteY31" fmla="*/ 345853 h 799373"/>
                <a:gd name="connsiteX32" fmla="*/ 973269 w 1704865"/>
                <a:gd name="connsiteY32" fmla="*/ 312545 h 799373"/>
                <a:gd name="connsiteX33" fmla="*/ 1062734 w 1704865"/>
                <a:gd name="connsiteY33" fmla="*/ 0 h 799373"/>
                <a:gd name="connsiteX34" fmla="*/ 596818 w 1704865"/>
                <a:gd name="connsiteY34" fmla="*/ 0 h 799373"/>
                <a:gd name="connsiteX35" fmla="*/ 735469 w 1704865"/>
                <a:gd name="connsiteY35" fmla="*/ 328812 h 799373"/>
                <a:gd name="connsiteX36" fmla="*/ 760255 w 1704865"/>
                <a:gd name="connsiteY36" fmla="*/ 368704 h 799373"/>
                <a:gd name="connsiteX37" fmla="*/ 828419 w 1704865"/>
                <a:gd name="connsiteY37" fmla="*/ 494961 h 799373"/>
                <a:gd name="connsiteX38" fmla="*/ 714168 w 1704865"/>
                <a:gd name="connsiteY38" fmla="*/ 390780 h 799373"/>
                <a:gd name="connsiteX39" fmla="*/ 664981 w 1704865"/>
                <a:gd name="connsiteY39" fmla="*/ 347015 h 799373"/>
                <a:gd name="connsiteX40" fmla="*/ 609211 w 1704865"/>
                <a:gd name="connsiteY40" fmla="*/ 374126 h 799373"/>
                <a:gd name="connsiteX41" fmla="*/ 532915 w 1704865"/>
                <a:gd name="connsiteY41" fmla="*/ 487990 h 799373"/>
                <a:gd name="connsiteX42" fmla="*/ 515874 w 1704865"/>
                <a:gd name="connsiteY42" fmla="*/ 305962 h 799373"/>
                <a:gd name="connsiteX43" fmla="*/ 518585 w 1704865"/>
                <a:gd name="connsiteY43" fmla="*/ 116188 h 799373"/>
                <a:gd name="connsiteX44" fmla="*/ 514712 w 1704865"/>
                <a:gd name="connsiteY44" fmla="*/ 90627 h 799373"/>
                <a:gd name="connsiteX45" fmla="*/ 596818 w 1704865"/>
                <a:gd name="connsiteY45" fmla="*/ 0 h 79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04865" h="799373">
                  <a:moveTo>
                    <a:pt x="844686" y="508515"/>
                  </a:moveTo>
                  <a:cubicBezTo>
                    <a:pt x="847009" y="509290"/>
                    <a:pt x="849721" y="510064"/>
                    <a:pt x="852045" y="510839"/>
                  </a:cubicBezTo>
                  <a:cubicBezTo>
                    <a:pt x="863663" y="548019"/>
                    <a:pt x="861727" y="587136"/>
                    <a:pt x="865600" y="625478"/>
                  </a:cubicBezTo>
                  <a:cubicBezTo>
                    <a:pt x="871022" y="681248"/>
                    <a:pt x="871796" y="737019"/>
                    <a:pt x="874508" y="793176"/>
                  </a:cubicBezTo>
                  <a:cubicBezTo>
                    <a:pt x="843136" y="790852"/>
                    <a:pt x="846235" y="765678"/>
                    <a:pt x="845848" y="745926"/>
                  </a:cubicBezTo>
                  <a:cubicBezTo>
                    <a:pt x="844299" y="666918"/>
                    <a:pt x="844686" y="587911"/>
                    <a:pt x="844686" y="508515"/>
                  </a:cubicBezTo>
                  <a:close/>
                  <a:moveTo>
                    <a:pt x="1682402" y="321840"/>
                  </a:moveTo>
                  <a:cubicBezTo>
                    <a:pt x="1689760" y="329199"/>
                    <a:pt x="1697119" y="336558"/>
                    <a:pt x="1704865" y="343916"/>
                  </a:cubicBezTo>
                  <a:cubicBezTo>
                    <a:pt x="1632441" y="414790"/>
                    <a:pt x="1570863" y="493798"/>
                    <a:pt x="1535618" y="589847"/>
                  </a:cubicBezTo>
                  <a:cubicBezTo>
                    <a:pt x="1518578" y="636710"/>
                    <a:pt x="1522451" y="687833"/>
                    <a:pt x="1518190" y="737018"/>
                  </a:cubicBezTo>
                  <a:cubicBezTo>
                    <a:pt x="1516254" y="757933"/>
                    <a:pt x="1518578" y="779234"/>
                    <a:pt x="1510444" y="799373"/>
                  </a:cubicBezTo>
                  <a:cubicBezTo>
                    <a:pt x="1503086" y="799373"/>
                    <a:pt x="1495727" y="799373"/>
                    <a:pt x="1487982" y="799373"/>
                  </a:cubicBezTo>
                  <a:cubicBezTo>
                    <a:pt x="1487982" y="797437"/>
                    <a:pt x="1487594" y="795500"/>
                    <a:pt x="1487594" y="793176"/>
                  </a:cubicBezTo>
                  <a:cubicBezTo>
                    <a:pt x="1498051" y="753285"/>
                    <a:pt x="1502312" y="712619"/>
                    <a:pt x="1503473" y="671953"/>
                  </a:cubicBezTo>
                  <a:cubicBezTo>
                    <a:pt x="1506571" y="560412"/>
                    <a:pt x="1560405" y="471336"/>
                    <a:pt x="1628182" y="388067"/>
                  </a:cubicBezTo>
                  <a:cubicBezTo>
                    <a:pt x="1645997" y="365991"/>
                    <a:pt x="1664200" y="343916"/>
                    <a:pt x="1682402" y="321840"/>
                  </a:cubicBezTo>
                  <a:close/>
                  <a:moveTo>
                    <a:pt x="21688" y="321840"/>
                  </a:moveTo>
                  <a:cubicBezTo>
                    <a:pt x="37567" y="343916"/>
                    <a:pt x="52284" y="367154"/>
                    <a:pt x="70100" y="387680"/>
                  </a:cubicBezTo>
                  <a:cubicBezTo>
                    <a:pt x="171957" y="506966"/>
                    <a:pt x="187062" y="651815"/>
                    <a:pt x="194421" y="799373"/>
                  </a:cubicBezTo>
                  <a:cubicBezTo>
                    <a:pt x="191323" y="799373"/>
                    <a:pt x="188611" y="799373"/>
                    <a:pt x="186287" y="799373"/>
                  </a:cubicBezTo>
                  <a:cubicBezTo>
                    <a:pt x="180479" y="759870"/>
                    <a:pt x="173120" y="720752"/>
                    <a:pt x="169247" y="681248"/>
                  </a:cubicBezTo>
                  <a:cubicBezTo>
                    <a:pt x="156854" y="560026"/>
                    <a:pt x="105730" y="457393"/>
                    <a:pt x="22076" y="370252"/>
                  </a:cubicBezTo>
                  <a:cubicBezTo>
                    <a:pt x="14330" y="362119"/>
                    <a:pt x="7358" y="353598"/>
                    <a:pt x="0" y="345078"/>
                  </a:cubicBezTo>
                  <a:cubicBezTo>
                    <a:pt x="7358" y="337332"/>
                    <a:pt x="14717" y="329586"/>
                    <a:pt x="21688" y="321840"/>
                  </a:cubicBezTo>
                  <a:close/>
                  <a:moveTo>
                    <a:pt x="1062734" y="0"/>
                  </a:moveTo>
                  <a:cubicBezTo>
                    <a:pt x="1104174" y="8908"/>
                    <a:pt x="1110758" y="51897"/>
                    <a:pt x="1136319" y="76297"/>
                  </a:cubicBezTo>
                  <a:cubicBezTo>
                    <a:pt x="1163818" y="196358"/>
                    <a:pt x="1176211" y="317194"/>
                    <a:pt x="1154522" y="446549"/>
                  </a:cubicBezTo>
                  <a:cubicBezTo>
                    <a:pt x="1128573" y="413242"/>
                    <a:pt x="1112694" y="381484"/>
                    <a:pt x="1097589" y="349726"/>
                  </a:cubicBezTo>
                  <a:cubicBezTo>
                    <a:pt x="1086359" y="325714"/>
                    <a:pt x="1070092" y="312933"/>
                    <a:pt x="1042207" y="316031"/>
                  </a:cubicBezTo>
                  <a:cubicBezTo>
                    <a:pt x="1013547" y="319517"/>
                    <a:pt x="1003090" y="337719"/>
                    <a:pt x="998443" y="363281"/>
                  </a:cubicBezTo>
                  <a:cubicBezTo>
                    <a:pt x="988761" y="417115"/>
                    <a:pt x="957777" y="451196"/>
                    <a:pt x="903943" y="463977"/>
                  </a:cubicBezTo>
                  <a:cubicBezTo>
                    <a:pt x="936476" y="431057"/>
                    <a:pt x="968621" y="398524"/>
                    <a:pt x="959326" y="345853"/>
                  </a:cubicBezTo>
                  <a:cubicBezTo>
                    <a:pt x="957003" y="333460"/>
                    <a:pt x="965136" y="322228"/>
                    <a:pt x="973269" y="312545"/>
                  </a:cubicBezTo>
                  <a:cubicBezTo>
                    <a:pt x="1050728" y="221920"/>
                    <a:pt x="1087520" y="119673"/>
                    <a:pt x="1062734" y="0"/>
                  </a:cubicBezTo>
                  <a:close/>
                  <a:moveTo>
                    <a:pt x="596818" y="0"/>
                  </a:moveTo>
                  <a:cubicBezTo>
                    <a:pt x="579003" y="136715"/>
                    <a:pt x="657236" y="232764"/>
                    <a:pt x="735469" y="328812"/>
                  </a:cubicBezTo>
                  <a:cubicBezTo>
                    <a:pt x="745539" y="341205"/>
                    <a:pt x="763355" y="352050"/>
                    <a:pt x="760255" y="368704"/>
                  </a:cubicBezTo>
                  <a:cubicBezTo>
                    <a:pt x="749411" y="429896"/>
                    <a:pt x="790465" y="461267"/>
                    <a:pt x="828419" y="494961"/>
                  </a:cubicBezTo>
                  <a:cubicBezTo>
                    <a:pt x="778846" y="473273"/>
                    <a:pt x="720365" y="462041"/>
                    <a:pt x="714168" y="390780"/>
                  </a:cubicBezTo>
                  <a:cubicBezTo>
                    <a:pt x="711844" y="364056"/>
                    <a:pt x="690155" y="351276"/>
                    <a:pt x="664981" y="347015"/>
                  </a:cubicBezTo>
                  <a:cubicBezTo>
                    <a:pt x="640195" y="342756"/>
                    <a:pt x="621604" y="351663"/>
                    <a:pt x="609211" y="374126"/>
                  </a:cubicBezTo>
                  <a:cubicBezTo>
                    <a:pt x="587136" y="412856"/>
                    <a:pt x="564285" y="450809"/>
                    <a:pt x="532915" y="487990"/>
                  </a:cubicBezTo>
                  <a:cubicBezTo>
                    <a:pt x="527106" y="427185"/>
                    <a:pt x="517810" y="366767"/>
                    <a:pt x="515874" y="305962"/>
                  </a:cubicBezTo>
                  <a:cubicBezTo>
                    <a:pt x="513550" y="242833"/>
                    <a:pt x="511614" y="179317"/>
                    <a:pt x="518585" y="116188"/>
                  </a:cubicBezTo>
                  <a:cubicBezTo>
                    <a:pt x="519359" y="108055"/>
                    <a:pt x="516261" y="99147"/>
                    <a:pt x="514712" y="90627"/>
                  </a:cubicBezTo>
                  <a:cubicBezTo>
                    <a:pt x="545308" y="62354"/>
                    <a:pt x="555765" y="17428"/>
                    <a:pt x="596818" y="0"/>
                  </a:cubicBezTo>
                  <a:close/>
                </a:path>
              </a:pathLst>
            </a:custGeom>
            <a:solidFill>
              <a:schemeClr val="accent4">
                <a:lumMod val="75000"/>
              </a:schemeClr>
            </a:solidFill>
            <a:ln w="3378" cap="flat">
              <a:noFill/>
              <a:prstDash val="solid"/>
              <a:miter/>
            </a:ln>
          </p:spPr>
          <p:txBody>
            <a:bodyPr wrap="square" rtlCol="0" anchor="ctr">
              <a:noAutofit/>
            </a:bodyPr>
            <a:lstStyle/>
            <a:p>
              <a:endParaRPr lang="en-US" dirty="0">
                <a:latin typeface="Times New Roman" panose="02020603050405020304" pitchFamily="18" charset="0"/>
                <a:cs typeface="Times New Roman" panose="02020603050405020304" pitchFamily="18" charset="0"/>
              </a:endParaRPr>
            </a:p>
          </p:txBody>
        </p:sp>
      </p:grpSp>
      <p:grpSp>
        <p:nvGrpSpPr>
          <p:cNvPr id="1054" name="Group 1053"/>
          <p:cNvGrpSpPr/>
          <p:nvPr/>
        </p:nvGrpSpPr>
        <p:grpSpPr>
          <a:xfrm>
            <a:off x="5494939" y="3099586"/>
            <a:ext cx="3539547" cy="1446895"/>
            <a:chOff x="6104813" y="2547325"/>
            <a:chExt cx="3539547" cy="1446895"/>
          </a:xfrm>
        </p:grpSpPr>
        <p:sp>
          <p:nvSpPr>
            <p:cNvPr id="1051" name="Rounded Rectangle 1050"/>
            <p:cNvSpPr/>
            <p:nvPr/>
          </p:nvSpPr>
          <p:spPr>
            <a:xfrm>
              <a:off x="6104813" y="3216980"/>
              <a:ext cx="2375192" cy="777240"/>
            </a:xfrm>
            <a:prstGeom prst="roundRect">
              <a:avLst/>
            </a:prstGeom>
            <a:solidFill>
              <a:schemeClr val="bg2"/>
            </a:solidFill>
            <a:ln w="1905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mn-MN">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 xmlns:a16="http://schemas.microsoft.com/office/drawing/2014/main" id="{25CAD1F6-53A1-44C0-99BC-FC1DA97180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6853" y="3244139"/>
              <a:ext cx="2185152" cy="731520"/>
            </a:xfrm>
            <a:prstGeom prst="rect">
              <a:avLst/>
            </a:prstGeom>
          </p:spPr>
        </p:pic>
        <p:cxnSp>
          <p:nvCxnSpPr>
            <p:cNvPr id="20" name="Straight Arrow Connector 19"/>
            <p:cNvCxnSpPr>
              <a:stCxn id="221" idx="0"/>
              <a:endCxn id="106" idx="2"/>
            </p:cNvCxnSpPr>
            <p:nvPr/>
          </p:nvCxnSpPr>
          <p:spPr>
            <a:xfrm rot="16200000" flipV="1">
              <a:off x="8574483" y="2861383"/>
              <a:ext cx="1383935" cy="755819"/>
            </a:xfrm>
            <a:prstGeom prst="bentConnector3">
              <a:avLst>
                <a:gd name="adj1" fmla="val 50000"/>
              </a:avLst>
            </a:prstGeom>
            <a:ln>
              <a:headEnd type="arrow" w="med" len="med"/>
              <a:tailEnd type="none" w="med" len="med"/>
            </a:ln>
            <a:effectLst>
              <a:glow rad="254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grpSp>
      <p:sp>
        <p:nvSpPr>
          <p:cNvPr id="1030" name="TextBox 1029"/>
          <p:cNvSpPr txBox="1"/>
          <p:nvPr/>
        </p:nvSpPr>
        <p:spPr>
          <a:xfrm>
            <a:off x="2816594" y="3905873"/>
            <a:ext cx="1423429" cy="954107"/>
          </a:xfrm>
          <a:prstGeom prst="rect">
            <a:avLst/>
          </a:prstGeom>
          <a:solidFill>
            <a:schemeClr val="accent1">
              <a:lumMod val="20000"/>
              <a:lumOff val="80000"/>
              <a:alpha val="70000"/>
            </a:schemeClr>
          </a:solidFill>
        </p:spPr>
        <p:txBody>
          <a:bodyPr wrap="square" rtlCol="0">
            <a:spAutoFit/>
          </a:bodyPr>
          <a:lstStyle/>
          <a:p>
            <a:pPr marL="171450" indent="-17145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Стандарт</a:t>
            </a:r>
          </a:p>
          <a:p>
            <a:pPr marL="171450" indent="-17145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Хэрэглэгчийн шаардлагад нийцсэн</a:t>
            </a:r>
          </a:p>
        </p:txBody>
      </p:sp>
      <p:sp>
        <p:nvSpPr>
          <p:cNvPr id="103" name="TextBox 102"/>
          <p:cNvSpPr txBox="1"/>
          <p:nvPr/>
        </p:nvSpPr>
        <p:spPr>
          <a:xfrm>
            <a:off x="5993448" y="4518137"/>
            <a:ext cx="1614061" cy="307777"/>
          </a:xfrm>
          <a:prstGeom prst="rect">
            <a:avLst/>
          </a:prstGeom>
          <a:noFill/>
        </p:spPr>
        <p:txBody>
          <a:bodyPr wrap="square" rtlCol="0">
            <a:spAutoFit/>
          </a:bodyPr>
          <a:lstStyle/>
          <a:p>
            <a:pPr algn="ctr"/>
            <a:r>
              <a:rPr lang="mn-MN" sz="1400" dirty="0">
                <a:latin typeface="Times New Roman" panose="02020603050405020304" pitchFamily="18" charset="0"/>
                <a:cs typeface="Times New Roman" panose="02020603050405020304" pitchFamily="18" charset="0"/>
              </a:rPr>
              <a:t>Цахим систем</a:t>
            </a:r>
          </a:p>
        </p:txBody>
      </p:sp>
      <p:sp>
        <p:nvSpPr>
          <p:cNvPr id="106" name="TextBox 105"/>
          <p:cNvSpPr txBox="1"/>
          <p:nvPr/>
        </p:nvSpPr>
        <p:spPr>
          <a:xfrm>
            <a:off x="7575969" y="2791809"/>
            <a:ext cx="1405394" cy="307777"/>
          </a:xfrm>
          <a:prstGeom prst="rect">
            <a:avLst/>
          </a:prstGeom>
          <a:noFill/>
        </p:spPr>
        <p:txBody>
          <a:bodyPr wrap="square" rtlCol="0">
            <a:spAutoFit/>
          </a:bodyPr>
          <a:lstStyle/>
          <a:p>
            <a:pPr algn="ctr"/>
            <a:r>
              <a:rPr lang="mn-MN" sz="1400" dirty="0">
                <a:latin typeface="Times New Roman" panose="02020603050405020304" pitchFamily="18" charset="0"/>
                <a:cs typeface="Times New Roman" panose="02020603050405020304" pitchFamily="18" charset="0"/>
              </a:rPr>
              <a:t>Хэрэглэгчид</a:t>
            </a:r>
          </a:p>
        </p:txBody>
      </p:sp>
      <p:sp>
        <p:nvSpPr>
          <p:cNvPr id="143" name="TextBox 142"/>
          <p:cNvSpPr txBox="1"/>
          <p:nvPr/>
        </p:nvSpPr>
        <p:spPr>
          <a:xfrm>
            <a:off x="4508794" y="1713062"/>
            <a:ext cx="1614061" cy="738664"/>
          </a:xfrm>
          <a:prstGeom prst="rect">
            <a:avLst/>
          </a:prstGeom>
          <a:noFill/>
        </p:spPr>
        <p:txBody>
          <a:bodyPr wrap="square" rtlCol="0">
            <a:spAutoFit/>
          </a:bodyPr>
          <a:lstStyle/>
          <a:p>
            <a:pPr algn="ctr"/>
            <a:r>
              <a:rPr lang="mn-MN" sz="1400" dirty="0">
                <a:latin typeface="Times New Roman" panose="02020603050405020304" pitchFamily="18" charset="0"/>
                <a:cs typeface="Times New Roman" panose="02020603050405020304" pitchFamily="18" charset="0"/>
              </a:rPr>
              <a:t>Өгөгдөл бүрдүүлэлт</a:t>
            </a:r>
            <a:r>
              <a:rPr lang="en-US" sz="1400" dirty="0">
                <a:latin typeface="Times New Roman" panose="02020603050405020304" pitchFamily="18" charset="0"/>
                <a:cs typeface="Times New Roman" panose="02020603050405020304" pitchFamily="18" charset="0"/>
              </a:rPr>
              <a:t>, </a:t>
            </a:r>
            <a:r>
              <a:rPr lang="mn-MN" sz="1400" dirty="0">
                <a:latin typeface="Times New Roman" panose="02020603050405020304" pitchFamily="18" charset="0"/>
                <a:cs typeface="Times New Roman" panose="02020603050405020304" pitchFamily="18" charset="0"/>
              </a:rPr>
              <a:t>шинэчлэл</a:t>
            </a:r>
          </a:p>
        </p:txBody>
      </p:sp>
      <p:cxnSp>
        <p:nvCxnSpPr>
          <p:cNvPr id="1037" name="Straight Arrow Connector 1036"/>
          <p:cNvCxnSpPr>
            <a:stCxn id="143" idx="2"/>
          </p:cNvCxnSpPr>
          <p:nvPr/>
        </p:nvCxnSpPr>
        <p:spPr>
          <a:xfrm rot="16200000" flipH="1">
            <a:off x="5272476" y="2495074"/>
            <a:ext cx="1317516" cy="1230819"/>
          </a:xfrm>
          <a:prstGeom prst="bentConnector3">
            <a:avLst>
              <a:gd name="adj1" fmla="val 76799"/>
            </a:avLst>
          </a:prstGeom>
          <a:ln>
            <a:headEnd type="none" w="med" len="med"/>
            <a:tailEnd type="arrow" w="med" len="med"/>
          </a:ln>
          <a:effectLst>
            <a:glow rad="254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152" name="TextBox 151"/>
          <p:cNvSpPr txBox="1"/>
          <p:nvPr/>
        </p:nvSpPr>
        <p:spPr>
          <a:xfrm>
            <a:off x="2858093" y="2936606"/>
            <a:ext cx="1381930" cy="307777"/>
          </a:xfrm>
          <a:prstGeom prst="rect">
            <a:avLst/>
          </a:prstGeom>
          <a:noFill/>
          <a:effectLst>
            <a:glow rad="63500">
              <a:schemeClr val="accent2">
                <a:satMod val="175000"/>
                <a:alpha val="40000"/>
              </a:schemeClr>
            </a:glow>
          </a:effectLst>
        </p:spPr>
        <p:txBody>
          <a:bodyPr wrap="square" rtlCol="0">
            <a:spAutoFit/>
          </a:bodyPr>
          <a:lstStyle/>
          <a:p>
            <a:pPr marL="171450" indent="-1714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Open source</a:t>
            </a:r>
            <a:endParaRPr lang="mn-MN" sz="1400" dirty="0">
              <a:latin typeface="Times New Roman" panose="02020603050405020304" pitchFamily="18" charset="0"/>
              <a:cs typeface="Times New Roman" panose="02020603050405020304" pitchFamily="18" charset="0"/>
            </a:endParaRPr>
          </a:p>
        </p:txBody>
      </p:sp>
      <p:sp>
        <p:nvSpPr>
          <p:cNvPr id="1045" name="Rectangle 1044"/>
          <p:cNvSpPr/>
          <p:nvPr/>
        </p:nvSpPr>
        <p:spPr>
          <a:xfrm>
            <a:off x="9870507" y="366298"/>
            <a:ext cx="2051400" cy="1107996"/>
          </a:xfrm>
          <a:prstGeom prst="rect">
            <a:avLst/>
          </a:prstGeom>
        </p:spPr>
        <p:txBody>
          <a:bodyPr wrap="square">
            <a:spAutoFit/>
          </a:bodyPr>
          <a:lstStyle/>
          <a:p>
            <a:pPr marL="117475" lvl="1" indent="-117475">
              <a:buFont typeface="Arial" panose="020B0604020202020204" pitchFamily="34" charset="0"/>
              <a:buChar char="•"/>
            </a:pPr>
            <a:r>
              <a:rPr lang="mn-MN" sz="1100" dirty="0">
                <a:latin typeface="Times New Roman" panose="02020603050405020304" pitchFamily="18" charset="0"/>
                <a:cs typeface="Times New Roman" panose="02020603050405020304" pitchFamily="18" charset="0"/>
              </a:rPr>
              <a:t>Нээлттэй</a:t>
            </a:r>
          </a:p>
          <a:p>
            <a:pPr marL="117475" lvl="1" indent="-117475">
              <a:buFont typeface="Arial" panose="020B0604020202020204" pitchFamily="34" charset="0"/>
              <a:buChar char="•"/>
            </a:pPr>
            <a:r>
              <a:rPr lang="mn-MN" sz="1100" dirty="0">
                <a:latin typeface="Times New Roman" panose="02020603050405020304" pitchFamily="18" charset="0"/>
                <a:cs typeface="Times New Roman" panose="02020603050405020304" pitchFamily="18" charset="0"/>
              </a:rPr>
              <a:t>Бизнесийн</a:t>
            </a:r>
          </a:p>
          <a:p>
            <a:pPr marL="117475" lvl="1" indent="-117475">
              <a:buFont typeface="Arial" panose="020B0604020202020204" pitchFamily="34" charset="0"/>
              <a:buChar char="•"/>
            </a:pPr>
            <a:r>
              <a:rPr lang="mn-MN" sz="1100" dirty="0">
                <a:latin typeface="Times New Roman" panose="02020603050405020304" pitchFamily="18" charset="0"/>
                <a:cs typeface="Times New Roman" panose="02020603050405020304" pitchFamily="18" charset="0"/>
              </a:rPr>
              <a:t>Хөгжлийн бодлого төлөвлөлтийн</a:t>
            </a:r>
          </a:p>
          <a:p>
            <a:pPr marL="117475" lvl="1" indent="-117475">
              <a:buFont typeface="Arial" panose="020B0604020202020204" pitchFamily="34" charset="0"/>
              <a:buChar char="•"/>
            </a:pPr>
            <a:r>
              <a:rPr lang="mn-MN" sz="1100" dirty="0">
                <a:latin typeface="Times New Roman" panose="02020603050405020304" pitchFamily="18" charset="0"/>
                <a:cs typeface="Times New Roman" panose="02020603050405020304" pitchFamily="18" charset="0"/>
              </a:rPr>
              <a:t>Онцгой байдал, гамшгийн</a:t>
            </a:r>
          </a:p>
          <a:p>
            <a:pPr marL="117475" lvl="1" indent="-117475">
              <a:buFont typeface="Arial" panose="020B0604020202020204" pitchFamily="34" charset="0"/>
              <a:buChar char="•"/>
            </a:pPr>
            <a:r>
              <a:rPr lang="mn-MN" sz="1100" dirty="0">
                <a:latin typeface="Times New Roman" panose="02020603050405020304" pitchFamily="18" charset="0"/>
                <a:cs typeface="Times New Roman" panose="02020603050405020304" pitchFamily="18" charset="0"/>
              </a:rPr>
              <a:t>Нууцын </a:t>
            </a:r>
            <a:r>
              <a:rPr lang="en-US" sz="1100" dirty="0">
                <a:latin typeface="Times New Roman" panose="02020603050405020304" pitchFamily="18" charset="0"/>
                <a:cs typeface="Times New Roman" panose="02020603050405020304" pitchFamily="18" charset="0"/>
              </a:rPr>
              <a:t>(</a:t>
            </a:r>
            <a:r>
              <a:rPr lang="mn-MN" sz="1100" dirty="0">
                <a:latin typeface="Times New Roman" panose="02020603050405020304" pitchFamily="18" charset="0"/>
                <a:cs typeface="Times New Roman" panose="02020603050405020304" pitchFamily="18" charset="0"/>
              </a:rPr>
              <a:t>ҮАБ</a:t>
            </a:r>
            <a:r>
              <a:rPr lang="en-US" sz="1100" dirty="0">
                <a:latin typeface="Times New Roman" panose="02020603050405020304" pitchFamily="18" charset="0"/>
                <a:cs typeface="Times New Roman" panose="02020603050405020304" pitchFamily="18" charset="0"/>
              </a:rPr>
              <a:t>)</a:t>
            </a:r>
            <a:endParaRPr lang="mn-MN" sz="1100" dirty="0">
              <a:latin typeface="Times New Roman" panose="02020603050405020304" pitchFamily="18" charset="0"/>
              <a:cs typeface="Times New Roman" panose="02020603050405020304" pitchFamily="18" charset="0"/>
            </a:endParaRPr>
          </a:p>
        </p:txBody>
      </p:sp>
      <p:sp>
        <p:nvSpPr>
          <p:cNvPr id="156" name="Rectangle 155"/>
          <p:cNvSpPr/>
          <p:nvPr/>
        </p:nvSpPr>
        <p:spPr>
          <a:xfrm>
            <a:off x="9852818" y="1743578"/>
            <a:ext cx="2144224" cy="1785104"/>
          </a:xfrm>
          <a:prstGeom prst="rect">
            <a:avLst/>
          </a:prstGeom>
        </p:spPr>
        <p:txBody>
          <a:bodyPr wrap="square">
            <a:spAutoFit/>
          </a:bodyPr>
          <a:lstStyle/>
          <a:p>
            <a:pPr marL="117475" indent="-117475">
              <a:buFont typeface="+mj-lt"/>
              <a:buAutoNum type="arabicPeriod"/>
            </a:pPr>
            <a:r>
              <a:rPr lang="mn-MN" sz="1100" dirty="0">
                <a:latin typeface="Times New Roman" panose="02020603050405020304" pitchFamily="18" charset="0"/>
                <a:cs typeface="Times New Roman" panose="02020603050405020304" pitchFamily="18" charset="0"/>
              </a:rPr>
              <a:t>Эрдэм шинжилгээ, судалгааны байгууллага</a:t>
            </a:r>
          </a:p>
          <a:p>
            <a:pPr marL="117475" indent="-117475">
              <a:buFont typeface="+mj-lt"/>
              <a:buAutoNum type="arabicPeriod"/>
            </a:pPr>
            <a:r>
              <a:rPr lang="mn-MN" sz="1100" dirty="0">
                <a:latin typeface="Times New Roman" panose="02020603050405020304" pitchFamily="18" charset="0"/>
                <a:cs typeface="Times New Roman" panose="02020603050405020304" pitchFamily="18" charset="0"/>
              </a:rPr>
              <a:t>Боловсролын байгууллага</a:t>
            </a:r>
          </a:p>
          <a:p>
            <a:pPr marL="117475" indent="-117475">
              <a:buFont typeface="+mj-lt"/>
              <a:buAutoNum type="arabicPeriod"/>
            </a:pPr>
            <a:r>
              <a:rPr lang="mn-MN" sz="1100" dirty="0">
                <a:latin typeface="Times New Roman" panose="02020603050405020304" pitchFamily="18" charset="0"/>
                <a:cs typeface="Times New Roman" panose="02020603050405020304" pitchFamily="18" charset="0"/>
              </a:rPr>
              <a:t>Бусад төрийн байгууллагууд</a:t>
            </a:r>
          </a:p>
          <a:p>
            <a:pPr marL="117475" indent="-117475">
              <a:buFont typeface="+mj-lt"/>
              <a:buAutoNum type="arabicPeriod"/>
            </a:pPr>
            <a:r>
              <a:rPr lang="mn-MN" sz="1100" dirty="0">
                <a:latin typeface="Times New Roman" panose="02020603050405020304" pitchFamily="18" charset="0"/>
                <a:cs typeface="Times New Roman" panose="02020603050405020304" pitchFamily="18" charset="0"/>
              </a:rPr>
              <a:t>Хувийн хэвшил</a:t>
            </a:r>
          </a:p>
          <a:p>
            <a:pPr marL="117475" indent="-117475">
              <a:buFont typeface="+mj-lt"/>
              <a:buAutoNum type="arabicPeriod"/>
            </a:pPr>
            <a:r>
              <a:rPr lang="mn-MN" sz="1100" dirty="0">
                <a:latin typeface="Times New Roman" panose="02020603050405020304" pitchFamily="18" charset="0"/>
                <a:cs typeface="Times New Roman" panose="02020603050405020304" pitchFamily="18" charset="0"/>
              </a:rPr>
              <a:t>Иргэн </a:t>
            </a:r>
          </a:p>
          <a:p>
            <a:pPr marL="117475" indent="-117475">
              <a:buFont typeface="+mj-lt"/>
              <a:buAutoNum type="arabicPeriod"/>
            </a:pPr>
            <a:r>
              <a:rPr lang="mn-MN" sz="1100" dirty="0">
                <a:latin typeface="Times New Roman" panose="02020603050405020304" pitchFamily="18" charset="0"/>
                <a:cs typeface="Times New Roman" panose="02020603050405020304" pitchFamily="18" charset="0"/>
              </a:rPr>
              <a:t>Тусгай зөвшөөрөлтэй аж ахуй нэгж байгууллага</a:t>
            </a:r>
          </a:p>
          <a:p>
            <a:pPr marL="117475" indent="-117475">
              <a:buFont typeface="+mj-lt"/>
              <a:buAutoNum type="arabicPeriod"/>
            </a:pPr>
            <a:r>
              <a:rPr lang="mn-MN" sz="1100" dirty="0">
                <a:latin typeface="Times New Roman" panose="02020603050405020304" pitchFamily="18" charset="0"/>
                <a:cs typeface="Times New Roman" panose="02020603050405020304" pitchFamily="18" charset="0"/>
              </a:rPr>
              <a:t>Төрийн бус байгууллагууд</a:t>
            </a:r>
          </a:p>
          <a:p>
            <a:pPr marL="117475" indent="-117475">
              <a:buFont typeface="+mj-lt"/>
              <a:buAutoNum type="arabicPeriod"/>
            </a:pPr>
            <a:r>
              <a:rPr lang="mn-MN" sz="1100" dirty="0">
                <a:latin typeface="Times New Roman" panose="02020603050405020304" pitchFamily="18" charset="0"/>
                <a:cs typeface="Times New Roman" panose="02020603050405020304" pitchFamily="18" charset="0"/>
              </a:rPr>
              <a:t>Олон улсын байгууллага</a:t>
            </a:r>
          </a:p>
        </p:txBody>
      </p:sp>
      <p:sp>
        <p:nvSpPr>
          <p:cNvPr id="163" name="Rectangle 162"/>
          <p:cNvSpPr/>
          <p:nvPr/>
        </p:nvSpPr>
        <p:spPr>
          <a:xfrm>
            <a:off x="216410" y="18091"/>
            <a:ext cx="9505092" cy="456535"/>
          </a:xfrm>
          <a:prstGeom prst="rect">
            <a:avLst/>
          </a:prstGeom>
        </p:spPr>
        <p:txBody>
          <a:bodyPr wrap="square">
            <a:spAutoFit/>
          </a:bodyPr>
          <a:lstStyle/>
          <a:p>
            <a:pPr algn="just">
              <a:lnSpc>
                <a:spcPct val="150000"/>
              </a:lnSpc>
              <a:buSzPts val="900"/>
              <a:tabLst>
                <a:tab pos="100013" algn="l"/>
                <a:tab pos="288925" algn="l"/>
              </a:tabLst>
            </a:pPr>
            <a:r>
              <a:rPr lang="mn-MN" b="1" dirty="0">
                <a:solidFill>
                  <a:srgbClr val="002060"/>
                </a:solidFill>
                <a:latin typeface="Arial" panose="020B0604020202020204" pitchFamily="34" charset="0"/>
                <a:cs typeface="Arial" panose="020B0604020202020204" pitchFamily="34" charset="0"/>
              </a:rPr>
              <a:t>Геопортал орон зайн өгөгдлийн дэд бүтэц, цахим нэгдсэн системийн зураглал</a:t>
            </a:r>
          </a:p>
        </p:txBody>
      </p:sp>
      <p:sp>
        <p:nvSpPr>
          <p:cNvPr id="171" name="Rectangle 170"/>
          <p:cNvSpPr/>
          <p:nvPr/>
        </p:nvSpPr>
        <p:spPr>
          <a:xfrm>
            <a:off x="6190346" y="1098973"/>
            <a:ext cx="1777588" cy="523220"/>
          </a:xfrm>
          <a:prstGeom prst="rect">
            <a:avLst/>
          </a:prstGeom>
        </p:spPr>
        <p:txBody>
          <a:bodyPr wrap="square">
            <a:spAutoFit/>
          </a:bodyPr>
          <a:lstStyle/>
          <a:p>
            <a:pPr algn="just">
              <a:buSzPts val="900"/>
              <a:tabLst>
                <a:tab pos="100013" algn="l"/>
                <a:tab pos="288925" algn="l"/>
              </a:tabLst>
            </a:pPr>
            <a:r>
              <a:rPr lang="mn-MN" sz="1400" dirty="0">
                <a:latin typeface="Times New Roman" panose="02020603050405020304" pitchFamily="18" charset="0"/>
                <a:cs typeface="Times New Roman" panose="02020603050405020304" pitchFamily="18" charset="0"/>
              </a:rPr>
              <a:t>Яам, агентлаг</a:t>
            </a:r>
            <a:endParaRPr lang="en-US" sz="1400" dirty="0">
              <a:latin typeface="Times New Roman" panose="02020603050405020304" pitchFamily="18" charset="0"/>
              <a:cs typeface="Times New Roman" panose="02020603050405020304" pitchFamily="18" charset="0"/>
            </a:endParaRPr>
          </a:p>
          <a:p>
            <a:pPr algn="just">
              <a:buSzPts val="900"/>
              <a:tabLst>
                <a:tab pos="100013" algn="l"/>
                <a:tab pos="288925" algn="l"/>
              </a:tabLst>
            </a:pPr>
            <a:r>
              <a:rPr lang="en-US" sz="1400" dirty="0">
                <a:latin typeface="Times New Roman" panose="02020603050405020304" pitchFamily="18" charset="0"/>
                <a:cs typeface="Times New Roman" panose="02020603050405020304" pitchFamily="18" charset="0"/>
              </a:rPr>
              <a:t>Т</a:t>
            </a:r>
            <a:r>
              <a:rPr lang="mn-MN" sz="1400" dirty="0">
                <a:latin typeface="Times New Roman" panose="02020603050405020304" pitchFamily="18" charset="0"/>
                <a:cs typeface="Times New Roman" panose="02020603050405020304" pitchFamily="18" charset="0"/>
              </a:rPr>
              <a:t>өрийн байгууллага</a:t>
            </a:r>
          </a:p>
        </p:txBody>
      </p:sp>
      <p:sp>
        <p:nvSpPr>
          <p:cNvPr id="174" name="TextBox 173"/>
          <p:cNvSpPr txBox="1"/>
          <p:nvPr/>
        </p:nvSpPr>
        <p:spPr>
          <a:xfrm rot="16200000">
            <a:off x="8244029" y="2253497"/>
            <a:ext cx="1692999" cy="523220"/>
          </a:xfrm>
          <a:prstGeom prst="rect">
            <a:avLst/>
          </a:prstGeom>
          <a:noFill/>
        </p:spPr>
        <p:txBody>
          <a:bodyPr wrap="square" rtlCol="0">
            <a:spAutoFit/>
          </a:bodyPr>
          <a:lstStyle/>
          <a:p>
            <a:pPr algn="ctr"/>
            <a:r>
              <a:rPr lang="mn-MN" sz="1400" dirty="0">
                <a:latin typeface="Times New Roman" panose="02020603050405020304" pitchFamily="18" charset="0"/>
                <a:cs typeface="Times New Roman" panose="02020603050405020304" pitchFamily="18" charset="0"/>
              </a:rPr>
              <a:t>Лицензийн эрх</a:t>
            </a:r>
          </a:p>
          <a:p>
            <a:pPr algn="ctr"/>
            <a:r>
              <a:rPr lang="mn-MN" sz="1400" dirty="0">
                <a:latin typeface="Times New Roman" panose="02020603050405020304" pitchFamily="18" charset="0"/>
                <a:cs typeface="Times New Roman" panose="02020603050405020304" pitchFamily="18" charset="0"/>
              </a:rPr>
              <a:t>Энгийн</a:t>
            </a:r>
          </a:p>
        </p:txBody>
      </p:sp>
      <p:grpSp>
        <p:nvGrpSpPr>
          <p:cNvPr id="175" name="Group 174">
            <a:extLst>
              <a:ext uri="{FF2B5EF4-FFF2-40B4-BE49-F238E27FC236}">
                <a16:creationId xmlns="" xmlns:a16="http://schemas.microsoft.com/office/drawing/2014/main" id="{6F6B90E6-B7C0-412F-AAB2-BE80A3AAD55A}"/>
              </a:ext>
            </a:extLst>
          </p:cNvPr>
          <p:cNvGrpSpPr/>
          <p:nvPr/>
        </p:nvGrpSpPr>
        <p:grpSpPr>
          <a:xfrm flipH="1">
            <a:off x="2076770" y="581385"/>
            <a:ext cx="1225757" cy="767179"/>
            <a:chOff x="3477066" y="1126131"/>
            <a:chExt cx="4712316" cy="2949353"/>
          </a:xfrm>
        </p:grpSpPr>
        <p:grpSp>
          <p:nvGrpSpPr>
            <p:cNvPr id="176" name="Group 175">
              <a:extLst>
                <a:ext uri="{FF2B5EF4-FFF2-40B4-BE49-F238E27FC236}">
                  <a16:creationId xmlns="" xmlns:a16="http://schemas.microsoft.com/office/drawing/2014/main" id="{17BD0271-2C5F-416A-8E73-C9232A57EE46}"/>
                </a:ext>
              </a:extLst>
            </p:cNvPr>
            <p:cNvGrpSpPr/>
            <p:nvPr/>
          </p:nvGrpSpPr>
          <p:grpSpPr>
            <a:xfrm>
              <a:off x="4921624" y="3614318"/>
              <a:ext cx="2175603" cy="343933"/>
              <a:chOff x="7072329" y="5919117"/>
              <a:chExt cx="3298812" cy="521496"/>
            </a:xfrm>
          </p:grpSpPr>
          <p:sp>
            <p:nvSpPr>
              <p:cNvPr id="198" name="Freeform: Shape 207">
                <a:extLst>
                  <a:ext uri="{FF2B5EF4-FFF2-40B4-BE49-F238E27FC236}">
                    <a16:creationId xmlns="" xmlns:a16="http://schemas.microsoft.com/office/drawing/2014/main" id="{880E1D01-8322-42BA-92DC-6DE3B62D09D6}"/>
                  </a:ext>
                </a:extLst>
              </p:cNvPr>
              <p:cNvSpPr/>
              <p:nvPr/>
            </p:nvSpPr>
            <p:spPr>
              <a:xfrm>
                <a:off x="9828617" y="6310685"/>
                <a:ext cx="173088" cy="129928"/>
              </a:xfrm>
              <a:custGeom>
                <a:avLst/>
                <a:gdLst>
                  <a:gd name="connsiteX0" fmla="*/ 218671 w 260644"/>
                  <a:gd name="connsiteY0" fmla="*/ 0 h 195652"/>
                  <a:gd name="connsiteX1" fmla="*/ 68378 w 260644"/>
                  <a:gd name="connsiteY1" fmla="*/ 0 h 195652"/>
                  <a:gd name="connsiteX2" fmla="*/ 26403 w 260644"/>
                  <a:gd name="connsiteY2" fmla="*/ 44005 h 195652"/>
                  <a:gd name="connsiteX3" fmla="*/ 0 w 260644"/>
                  <a:gd name="connsiteY3" fmla="*/ 142847 h 195652"/>
                  <a:gd name="connsiteX4" fmla="*/ 41974 w 260644"/>
                  <a:gd name="connsiteY4" fmla="*/ 186852 h 195652"/>
                  <a:gd name="connsiteX5" fmla="*/ 192268 w 260644"/>
                  <a:gd name="connsiteY5" fmla="*/ 195652 h 195652"/>
                  <a:gd name="connsiteX6" fmla="*/ 234242 w 260644"/>
                  <a:gd name="connsiteY6" fmla="*/ 151648 h 195652"/>
                  <a:gd name="connsiteX7" fmla="*/ 260645 w 260644"/>
                  <a:gd name="connsiteY7" fmla="*/ 44005 h 195652"/>
                  <a:gd name="connsiteX8" fmla="*/ 218671 w 260644"/>
                  <a:gd name="connsiteY8" fmla="*/ 0 h 195652"/>
                  <a:gd name="connsiteX9" fmla="*/ 218671 w 260644"/>
                  <a:gd name="connsiteY9" fmla="*/ 0 h 195652"/>
                  <a:gd name="connsiteX10" fmla="*/ 179405 w 260644"/>
                  <a:gd name="connsiteY10" fmla="*/ 171281 h 195652"/>
                  <a:gd name="connsiteX11" fmla="*/ 44005 w 260644"/>
                  <a:gd name="connsiteY11" fmla="*/ 162480 h 195652"/>
                  <a:gd name="connsiteX12" fmla="*/ 29111 w 260644"/>
                  <a:gd name="connsiteY12" fmla="*/ 144201 h 195652"/>
                  <a:gd name="connsiteX13" fmla="*/ 46713 w 260644"/>
                  <a:gd name="connsiteY13" fmla="*/ 128630 h 195652"/>
                  <a:gd name="connsiteX14" fmla="*/ 182113 w 260644"/>
                  <a:gd name="connsiteY14" fmla="*/ 137431 h 195652"/>
                  <a:gd name="connsiteX15" fmla="*/ 197007 w 260644"/>
                  <a:gd name="connsiteY15" fmla="*/ 155710 h 195652"/>
                  <a:gd name="connsiteX16" fmla="*/ 179405 w 260644"/>
                  <a:gd name="connsiteY16" fmla="*/ 171281 h 195652"/>
                  <a:gd name="connsiteX17" fmla="*/ 179405 w 260644"/>
                  <a:gd name="connsiteY17" fmla="*/ 171281 h 19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0644" h="195652">
                    <a:moveTo>
                      <a:pt x="218671" y="0"/>
                    </a:moveTo>
                    <a:lnTo>
                      <a:pt x="68378" y="0"/>
                    </a:lnTo>
                    <a:cubicBezTo>
                      <a:pt x="45359" y="0"/>
                      <a:pt x="26403" y="18956"/>
                      <a:pt x="26403" y="44005"/>
                    </a:cubicBezTo>
                    <a:lnTo>
                      <a:pt x="0" y="142847"/>
                    </a:lnTo>
                    <a:cubicBezTo>
                      <a:pt x="0" y="166542"/>
                      <a:pt x="18279" y="186852"/>
                      <a:pt x="41974" y="186852"/>
                    </a:cubicBezTo>
                    <a:lnTo>
                      <a:pt x="192268" y="195652"/>
                    </a:lnTo>
                    <a:cubicBezTo>
                      <a:pt x="215286" y="195652"/>
                      <a:pt x="234242" y="176697"/>
                      <a:pt x="234242" y="151648"/>
                    </a:cubicBezTo>
                    <a:lnTo>
                      <a:pt x="260645" y="44005"/>
                    </a:lnTo>
                    <a:cubicBezTo>
                      <a:pt x="260645" y="18956"/>
                      <a:pt x="242366" y="0"/>
                      <a:pt x="218671" y="0"/>
                    </a:cubicBezTo>
                    <a:lnTo>
                      <a:pt x="218671" y="0"/>
                    </a:lnTo>
                    <a:close/>
                    <a:moveTo>
                      <a:pt x="179405" y="171281"/>
                    </a:moveTo>
                    <a:lnTo>
                      <a:pt x="44005" y="162480"/>
                    </a:lnTo>
                    <a:cubicBezTo>
                      <a:pt x="35204" y="161803"/>
                      <a:pt x="28434" y="153678"/>
                      <a:pt x="29111" y="144201"/>
                    </a:cubicBezTo>
                    <a:cubicBezTo>
                      <a:pt x="29788" y="134723"/>
                      <a:pt x="37913" y="127953"/>
                      <a:pt x="46713" y="128630"/>
                    </a:cubicBezTo>
                    <a:lnTo>
                      <a:pt x="182113" y="137431"/>
                    </a:lnTo>
                    <a:cubicBezTo>
                      <a:pt x="190914" y="138108"/>
                      <a:pt x="197684" y="146232"/>
                      <a:pt x="197007" y="155710"/>
                    </a:cubicBezTo>
                    <a:cubicBezTo>
                      <a:pt x="196330" y="164511"/>
                      <a:pt x="188206" y="171958"/>
                      <a:pt x="179405" y="171281"/>
                    </a:cubicBezTo>
                    <a:lnTo>
                      <a:pt x="179405" y="171281"/>
                    </a:lnTo>
                    <a:close/>
                  </a:path>
                </a:pathLst>
              </a:custGeom>
              <a:solidFill>
                <a:srgbClr val="B4B4B4"/>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99" name="Freeform: Shape 208">
                <a:extLst>
                  <a:ext uri="{FF2B5EF4-FFF2-40B4-BE49-F238E27FC236}">
                    <a16:creationId xmlns="" xmlns:a16="http://schemas.microsoft.com/office/drawing/2014/main" id="{70B986BA-4DEE-4060-AD75-EE1C84686252}"/>
                  </a:ext>
                </a:extLst>
              </p:cNvPr>
              <p:cNvSpPr/>
              <p:nvPr/>
            </p:nvSpPr>
            <p:spPr>
              <a:xfrm>
                <a:off x="7130324" y="6135417"/>
                <a:ext cx="187025" cy="129928"/>
              </a:xfrm>
              <a:custGeom>
                <a:avLst/>
                <a:gdLst>
                  <a:gd name="connsiteX0" fmla="*/ 236273 w 281631"/>
                  <a:gd name="connsiteY0" fmla="*/ 0 h 195652"/>
                  <a:gd name="connsiteX1" fmla="*/ 73793 w 281631"/>
                  <a:gd name="connsiteY1" fmla="*/ 0 h 195652"/>
                  <a:gd name="connsiteX2" fmla="*/ 28434 w 281631"/>
                  <a:gd name="connsiteY2" fmla="*/ 44005 h 195652"/>
                  <a:gd name="connsiteX3" fmla="*/ 0 w 281631"/>
                  <a:gd name="connsiteY3" fmla="*/ 142847 h 195652"/>
                  <a:gd name="connsiteX4" fmla="*/ 45359 w 281631"/>
                  <a:gd name="connsiteY4" fmla="*/ 186852 h 195652"/>
                  <a:gd name="connsiteX5" fmla="*/ 207839 w 281631"/>
                  <a:gd name="connsiteY5" fmla="*/ 195653 h 195652"/>
                  <a:gd name="connsiteX6" fmla="*/ 253198 w 281631"/>
                  <a:gd name="connsiteY6" fmla="*/ 151648 h 195652"/>
                  <a:gd name="connsiteX7" fmla="*/ 281632 w 281631"/>
                  <a:gd name="connsiteY7" fmla="*/ 44005 h 195652"/>
                  <a:gd name="connsiteX8" fmla="*/ 236273 w 281631"/>
                  <a:gd name="connsiteY8" fmla="*/ 0 h 195652"/>
                  <a:gd name="connsiteX9" fmla="*/ 236273 w 281631"/>
                  <a:gd name="connsiteY9" fmla="*/ 0 h 195652"/>
                  <a:gd name="connsiteX10" fmla="*/ 193622 w 281631"/>
                  <a:gd name="connsiteY10" fmla="*/ 171281 h 195652"/>
                  <a:gd name="connsiteX11" fmla="*/ 46713 w 281631"/>
                  <a:gd name="connsiteY11" fmla="*/ 162480 h 195652"/>
                  <a:gd name="connsiteX12" fmla="*/ 30465 w 281631"/>
                  <a:gd name="connsiteY12" fmla="*/ 144201 h 195652"/>
                  <a:gd name="connsiteX13" fmla="*/ 49421 w 281631"/>
                  <a:gd name="connsiteY13" fmla="*/ 128630 h 195652"/>
                  <a:gd name="connsiteX14" fmla="*/ 196330 w 281631"/>
                  <a:gd name="connsiteY14" fmla="*/ 137431 h 195652"/>
                  <a:gd name="connsiteX15" fmla="*/ 212578 w 281631"/>
                  <a:gd name="connsiteY15" fmla="*/ 155710 h 195652"/>
                  <a:gd name="connsiteX16" fmla="*/ 193622 w 281631"/>
                  <a:gd name="connsiteY16" fmla="*/ 171281 h 195652"/>
                  <a:gd name="connsiteX17" fmla="*/ 193622 w 281631"/>
                  <a:gd name="connsiteY17" fmla="*/ 171281 h 19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1631" h="195652">
                    <a:moveTo>
                      <a:pt x="236273" y="0"/>
                    </a:moveTo>
                    <a:lnTo>
                      <a:pt x="73793" y="0"/>
                    </a:lnTo>
                    <a:cubicBezTo>
                      <a:pt x="49421" y="0"/>
                      <a:pt x="28434" y="18956"/>
                      <a:pt x="28434" y="44005"/>
                    </a:cubicBezTo>
                    <a:lnTo>
                      <a:pt x="0" y="142847"/>
                    </a:lnTo>
                    <a:cubicBezTo>
                      <a:pt x="0" y="166542"/>
                      <a:pt x="19633" y="186852"/>
                      <a:pt x="45359" y="186852"/>
                    </a:cubicBezTo>
                    <a:lnTo>
                      <a:pt x="207839" y="195653"/>
                    </a:lnTo>
                    <a:cubicBezTo>
                      <a:pt x="232211" y="195653"/>
                      <a:pt x="253198" y="176697"/>
                      <a:pt x="253198" y="151648"/>
                    </a:cubicBezTo>
                    <a:lnTo>
                      <a:pt x="281632" y="44005"/>
                    </a:lnTo>
                    <a:cubicBezTo>
                      <a:pt x="281632" y="18956"/>
                      <a:pt x="260645" y="0"/>
                      <a:pt x="236273" y="0"/>
                    </a:cubicBezTo>
                    <a:lnTo>
                      <a:pt x="236273" y="0"/>
                    </a:lnTo>
                    <a:close/>
                    <a:moveTo>
                      <a:pt x="193622" y="171281"/>
                    </a:moveTo>
                    <a:lnTo>
                      <a:pt x="46713" y="162480"/>
                    </a:lnTo>
                    <a:cubicBezTo>
                      <a:pt x="37235" y="161803"/>
                      <a:pt x="29788" y="153679"/>
                      <a:pt x="30465" y="144201"/>
                    </a:cubicBezTo>
                    <a:cubicBezTo>
                      <a:pt x="31142" y="135400"/>
                      <a:pt x="39943" y="127953"/>
                      <a:pt x="49421" y="128630"/>
                    </a:cubicBezTo>
                    <a:lnTo>
                      <a:pt x="196330" y="137431"/>
                    </a:lnTo>
                    <a:cubicBezTo>
                      <a:pt x="205808" y="138108"/>
                      <a:pt x="213255" y="146232"/>
                      <a:pt x="212578" y="155710"/>
                    </a:cubicBezTo>
                    <a:cubicBezTo>
                      <a:pt x="211224" y="165188"/>
                      <a:pt x="203100" y="172635"/>
                      <a:pt x="193622" y="171281"/>
                    </a:cubicBezTo>
                    <a:lnTo>
                      <a:pt x="193622" y="171281"/>
                    </a:lnTo>
                    <a:close/>
                  </a:path>
                </a:pathLst>
              </a:custGeom>
              <a:solidFill>
                <a:srgbClr val="B4B4B4"/>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200" name="Freeform: Shape 209">
                <a:extLst>
                  <a:ext uri="{FF2B5EF4-FFF2-40B4-BE49-F238E27FC236}">
                    <a16:creationId xmlns="" xmlns:a16="http://schemas.microsoft.com/office/drawing/2014/main" id="{FC3618FF-B54D-44FD-B287-4ECB7F6D3624}"/>
                  </a:ext>
                </a:extLst>
              </p:cNvPr>
              <p:cNvSpPr/>
              <p:nvPr/>
            </p:nvSpPr>
            <p:spPr>
              <a:xfrm>
                <a:off x="7072329" y="5976839"/>
                <a:ext cx="3298565" cy="288211"/>
              </a:xfrm>
              <a:custGeom>
                <a:avLst/>
                <a:gdLst>
                  <a:gd name="connsiteX0" fmla="*/ 4964434 w 4967141"/>
                  <a:gd name="connsiteY0" fmla="*/ 334927 h 434003"/>
                  <a:gd name="connsiteX1" fmla="*/ 4617810 w 4967141"/>
                  <a:gd name="connsiteY1" fmla="*/ 424968 h 434003"/>
                  <a:gd name="connsiteX2" fmla="*/ 4551464 w 4967141"/>
                  <a:gd name="connsiteY2" fmla="*/ 433769 h 434003"/>
                  <a:gd name="connsiteX3" fmla="*/ 51452 w 4967141"/>
                  <a:gd name="connsiteY3" fmla="*/ 145368 h 434003"/>
                  <a:gd name="connsiteX4" fmla="*/ 16248 w 4967141"/>
                  <a:gd name="connsiteY4" fmla="*/ 120319 h 434003"/>
                  <a:gd name="connsiteX5" fmla="*/ 0 w 4967141"/>
                  <a:gd name="connsiteY5" fmla="*/ 1167 h 434003"/>
                  <a:gd name="connsiteX6" fmla="*/ 4384923 w 4967141"/>
                  <a:gd name="connsiteY6" fmla="*/ 276706 h 434003"/>
                  <a:gd name="connsiteX7" fmla="*/ 4714622 w 4967141"/>
                  <a:gd name="connsiteY7" fmla="*/ 244210 h 434003"/>
                  <a:gd name="connsiteX8" fmla="*/ 4967142 w 4967141"/>
                  <a:gd name="connsiteY8" fmla="*/ 253011 h 434003"/>
                  <a:gd name="connsiteX9" fmla="*/ 4964434 w 4967141"/>
                  <a:gd name="connsiteY9" fmla="*/ 334927 h 434003"/>
                  <a:gd name="connsiteX10" fmla="*/ 4964434 w 4967141"/>
                  <a:gd name="connsiteY10" fmla="*/ 334927 h 43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67141" h="434003">
                    <a:moveTo>
                      <a:pt x="4964434" y="334927"/>
                    </a:moveTo>
                    <a:cubicBezTo>
                      <a:pt x="4848667" y="364715"/>
                      <a:pt x="4733577" y="393826"/>
                      <a:pt x="4617810" y="424968"/>
                    </a:cubicBezTo>
                    <a:cubicBezTo>
                      <a:pt x="4596147" y="430384"/>
                      <a:pt x="4573806" y="435123"/>
                      <a:pt x="4551464" y="433769"/>
                    </a:cubicBezTo>
                    <a:cubicBezTo>
                      <a:pt x="4321285" y="422937"/>
                      <a:pt x="252521" y="157553"/>
                      <a:pt x="51452" y="145368"/>
                    </a:cubicBezTo>
                    <a:cubicBezTo>
                      <a:pt x="33173" y="144691"/>
                      <a:pt x="18956" y="142660"/>
                      <a:pt x="16248" y="120319"/>
                    </a:cubicBezTo>
                    <a:cubicBezTo>
                      <a:pt x="11509" y="81053"/>
                      <a:pt x="5416" y="40433"/>
                      <a:pt x="0" y="1167"/>
                    </a:cubicBezTo>
                    <a:cubicBezTo>
                      <a:pt x="0" y="-20497"/>
                      <a:pt x="4329409" y="266551"/>
                      <a:pt x="4384923" y="276706"/>
                    </a:cubicBezTo>
                    <a:cubicBezTo>
                      <a:pt x="4505429" y="298370"/>
                      <a:pt x="4601562" y="282121"/>
                      <a:pt x="4714622" y="244210"/>
                    </a:cubicBezTo>
                    <a:cubicBezTo>
                      <a:pt x="4878455" y="189373"/>
                      <a:pt x="4967142" y="206297"/>
                      <a:pt x="4967142" y="253011"/>
                    </a:cubicBezTo>
                    <a:cubicBezTo>
                      <a:pt x="4966465" y="281445"/>
                      <a:pt x="4964434" y="308525"/>
                      <a:pt x="4964434" y="334927"/>
                    </a:cubicBezTo>
                    <a:lnTo>
                      <a:pt x="4964434" y="334927"/>
                    </a:lnTo>
                    <a:close/>
                  </a:path>
                </a:pathLst>
              </a:custGeom>
              <a:solidFill>
                <a:srgbClr val="B4B4B4"/>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201" name="Freeform: Shape 210">
                <a:extLst>
                  <a:ext uri="{FF2B5EF4-FFF2-40B4-BE49-F238E27FC236}">
                    <a16:creationId xmlns="" xmlns:a16="http://schemas.microsoft.com/office/drawing/2014/main" id="{101ECD20-9500-4C2B-9162-9513187DFFC6}"/>
                  </a:ext>
                </a:extLst>
              </p:cNvPr>
              <p:cNvSpPr/>
              <p:nvPr/>
            </p:nvSpPr>
            <p:spPr>
              <a:xfrm>
                <a:off x="7072329" y="5933512"/>
                <a:ext cx="3298565" cy="244786"/>
              </a:xfrm>
              <a:custGeom>
                <a:avLst/>
                <a:gdLst>
                  <a:gd name="connsiteX0" fmla="*/ 0 w 4967141"/>
                  <a:gd name="connsiteY0" fmla="*/ 65057 h 368611"/>
                  <a:gd name="connsiteX1" fmla="*/ 182113 w 4967141"/>
                  <a:gd name="connsiteY1" fmla="*/ 65 h 368611"/>
                  <a:gd name="connsiteX2" fmla="*/ 4425543 w 4967141"/>
                  <a:gd name="connsiteY2" fmla="*/ 270865 h 368611"/>
                  <a:gd name="connsiteX3" fmla="*/ 4692957 w 4967141"/>
                  <a:gd name="connsiteY3" fmla="*/ 244462 h 368611"/>
                  <a:gd name="connsiteX4" fmla="*/ 4838512 w 4967141"/>
                  <a:gd name="connsiteY4" fmla="*/ 234307 h 368611"/>
                  <a:gd name="connsiteX5" fmla="*/ 4967142 w 4967141"/>
                  <a:gd name="connsiteY5" fmla="*/ 331795 h 368611"/>
                  <a:gd name="connsiteX6" fmla="*/ 4831742 w 4967141"/>
                  <a:gd name="connsiteY6" fmla="*/ 294560 h 368611"/>
                  <a:gd name="connsiteX7" fmla="*/ 4611717 w 4967141"/>
                  <a:gd name="connsiteY7" fmla="*/ 352782 h 368611"/>
                  <a:gd name="connsiteX8" fmla="*/ 4447207 w 4967141"/>
                  <a:gd name="connsiteY8" fmla="*/ 364968 h 368611"/>
                  <a:gd name="connsiteX9" fmla="*/ 0 w 4967141"/>
                  <a:gd name="connsiteY9" fmla="*/ 65057 h 368611"/>
                  <a:gd name="connsiteX10" fmla="*/ 0 w 4967141"/>
                  <a:gd name="connsiteY10" fmla="*/ 65057 h 36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67141" h="368611">
                    <a:moveTo>
                      <a:pt x="0" y="65057"/>
                    </a:moveTo>
                    <a:cubicBezTo>
                      <a:pt x="0" y="18344"/>
                      <a:pt x="132692" y="-1289"/>
                      <a:pt x="182113" y="65"/>
                    </a:cubicBezTo>
                    <a:cubicBezTo>
                      <a:pt x="261998" y="12251"/>
                      <a:pt x="3679490" y="207904"/>
                      <a:pt x="4425543" y="270865"/>
                    </a:cubicBezTo>
                    <a:cubicBezTo>
                      <a:pt x="4562974" y="283051"/>
                      <a:pt x="4646244" y="255971"/>
                      <a:pt x="4692957" y="244462"/>
                    </a:cubicBezTo>
                    <a:cubicBezTo>
                      <a:pt x="4731547" y="228891"/>
                      <a:pt x="4828357" y="233630"/>
                      <a:pt x="4838512" y="234307"/>
                    </a:cubicBezTo>
                    <a:cubicBezTo>
                      <a:pt x="4874393" y="222121"/>
                      <a:pt x="4967142" y="331795"/>
                      <a:pt x="4967142" y="331795"/>
                    </a:cubicBezTo>
                    <a:cubicBezTo>
                      <a:pt x="4952925" y="337211"/>
                      <a:pt x="4904858" y="278312"/>
                      <a:pt x="4831742" y="294560"/>
                    </a:cubicBezTo>
                    <a:cubicBezTo>
                      <a:pt x="4757949" y="313516"/>
                      <a:pt x="4683479" y="329087"/>
                      <a:pt x="4611717" y="352782"/>
                    </a:cubicBezTo>
                    <a:cubicBezTo>
                      <a:pt x="4556881" y="371061"/>
                      <a:pt x="4501367" y="371061"/>
                      <a:pt x="4447207" y="364968"/>
                    </a:cubicBezTo>
                    <a:cubicBezTo>
                      <a:pt x="4092459" y="324348"/>
                      <a:pt x="199715" y="84690"/>
                      <a:pt x="0" y="65057"/>
                    </a:cubicBezTo>
                    <a:lnTo>
                      <a:pt x="0" y="65057"/>
                    </a:lnTo>
                    <a:close/>
                  </a:path>
                </a:pathLst>
              </a:custGeom>
              <a:solidFill>
                <a:srgbClr val="9E9C9A"/>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202" name="Freeform: Shape 211">
                <a:extLst>
                  <a:ext uri="{FF2B5EF4-FFF2-40B4-BE49-F238E27FC236}">
                    <a16:creationId xmlns="" xmlns:a16="http://schemas.microsoft.com/office/drawing/2014/main" id="{94418690-46D7-4F9C-A37C-DD15784B1B71}"/>
                  </a:ext>
                </a:extLst>
              </p:cNvPr>
              <p:cNvSpPr/>
              <p:nvPr/>
            </p:nvSpPr>
            <p:spPr>
              <a:xfrm>
                <a:off x="7087165" y="6063034"/>
                <a:ext cx="3283976" cy="287854"/>
              </a:xfrm>
              <a:custGeom>
                <a:avLst/>
                <a:gdLst>
                  <a:gd name="connsiteX0" fmla="*/ 4942770 w 4945173"/>
                  <a:gd name="connsiteY0" fmla="*/ 212578 h 433465"/>
                  <a:gd name="connsiteX1" fmla="*/ 4896057 w 4945173"/>
                  <a:gd name="connsiteY1" fmla="*/ 209193 h 433465"/>
                  <a:gd name="connsiteX2" fmla="*/ 4796538 w 4945173"/>
                  <a:gd name="connsiteY2" fmla="*/ 233565 h 433465"/>
                  <a:gd name="connsiteX3" fmla="*/ 4468193 w 4945173"/>
                  <a:gd name="connsiteY3" fmla="*/ 293141 h 433465"/>
                  <a:gd name="connsiteX4" fmla="*/ 0 w 4945173"/>
                  <a:gd name="connsiteY4" fmla="*/ 0 h 433465"/>
                  <a:gd name="connsiteX5" fmla="*/ 27080 w 4945173"/>
                  <a:gd name="connsiteY5" fmla="*/ 118475 h 433465"/>
                  <a:gd name="connsiteX6" fmla="*/ 79886 w 4945173"/>
                  <a:gd name="connsiteY6" fmla="*/ 131338 h 433465"/>
                  <a:gd name="connsiteX7" fmla="*/ 4294882 w 4945173"/>
                  <a:gd name="connsiteY7" fmla="*/ 421093 h 433465"/>
                  <a:gd name="connsiteX8" fmla="*/ 4490535 w 4945173"/>
                  <a:gd name="connsiteY8" fmla="*/ 432603 h 433465"/>
                  <a:gd name="connsiteX9" fmla="*/ 4577868 w 4945173"/>
                  <a:gd name="connsiteY9" fmla="*/ 415678 h 433465"/>
                  <a:gd name="connsiteX10" fmla="*/ 4942770 w 4945173"/>
                  <a:gd name="connsiteY10" fmla="*/ 212578 h 433465"/>
                  <a:gd name="connsiteX11" fmla="*/ 4942770 w 4945173"/>
                  <a:gd name="connsiteY11" fmla="*/ 212578 h 4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45173" h="433465">
                    <a:moveTo>
                      <a:pt x="4942770" y="212578"/>
                    </a:moveTo>
                    <a:cubicBezTo>
                      <a:pt x="4928553" y="199715"/>
                      <a:pt x="4911628" y="206485"/>
                      <a:pt x="4896057" y="209193"/>
                    </a:cubicBezTo>
                    <a:cubicBezTo>
                      <a:pt x="4862884" y="215963"/>
                      <a:pt x="4829711" y="226795"/>
                      <a:pt x="4796538" y="233565"/>
                    </a:cubicBezTo>
                    <a:cubicBezTo>
                      <a:pt x="4688218" y="257260"/>
                      <a:pt x="4582606" y="301941"/>
                      <a:pt x="4468193" y="293141"/>
                    </a:cubicBezTo>
                    <a:cubicBezTo>
                      <a:pt x="4362582" y="285016"/>
                      <a:pt x="25049" y="7447"/>
                      <a:pt x="0" y="0"/>
                    </a:cubicBezTo>
                    <a:cubicBezTo>
                      <a:pt x="8124" y="46036"/>
                      <a:pt x="7447" y="100196"/>
                      <a:pt x="27080" y="118475"/>
                    </a:cubicBezTo>
                    <a:cubicBezTo>
                      <a:pt x="42651" y="131338"/>
                      <a:pt x="50098" y="127276"/>
                      <a:pt x="79886" y="131338"/>
                    </a:cubicBezTo>
                    <a:cubicBezTo>
                      <a:pt x="171281" y="140139"/>
                      <a:pt x="4220412" y="415678"/>
                      <a:pt x="4294882" y="421093"/>
                    </a:cubicBezTo>
                    <a:cubicBezTo>
                      <a:pt x="4360551" y="426509"/>
                      <a:pt x="4426220" y="425155"/>
                      <a:pt x="4490535" y="432603"/>
                    </a:cubicBezTo>
                    <a:cubicBezTo>
                      <a:pt x="4520323" y="435988"/>
                      <a:pt x="4550111" y="429218"/>
                      <a:pt x="4577868" y="415678"/>
                    </a:cubicBezTo>
                    <a:cubicBezTo>
                      <a:pt x="4642859" y="386566"/>
                      <a:pt x="4976620" y="253198"/>
                      <a:pt x="4942770" y="212578"/>
                    </a:cubicBezTo>
                    <a:lnTo>
                      <a:pt x="4942770" y="212578"/>
                    </a:lnTo>
                    <a:close/>
                  </a:path>
                </a:pathLst>
              </a:custGeom>
              <a:solidFill>
                <a:srgbClr val="7A7979"/>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203" name="Freeform: Shape 212">
                <a:extLst>
                  <a:ext uri="{FF2B5EF4-FFF2-40B4-BE49-F238E27FC236}">
                    <a16:creationId xmlns="" xmlns:a16="http://schemas.microsoft.com/office/drawing/2014/main" id="{A44D4D9E-1A73-4016-9088-2FFAD210CC3D}"/>
                  </a:ext>
                </a:extLst>
              </p:cNvPr>
              <p:cNvSpPr/>
              <p:nvPr/>
            </p:nvSpPr>
            <p:spPr>
              <a:xfrm>
                <a:off x="7187421" y="5919117"/>
                <a:ext cx="3139864" cy="216494"/>
              </a:xfrm>
              <a:custGeom>
                <a:avLst/>
                <a:gdLst>
                  <a:gd name="connsiteX0" fmla="*/ 0 w 4728161"/>
                  <a:gd name="connsiteY0" fmla="*/ 40699 h 326007"/>
                  <a:gd name="connsiteX1" fmla="*/ 431925 w 4728161"/>
                  <a:gd name="connsiteY1" fmla="*/ 79 h 326007"/>
                  <a:gd name="connsiteX2" fmla="*/ 4185885 w 4728161"/>
                  <a:gd name="connsiteY2" fmla="*/ 232289 h 326007"/>
                  <a:gd name="connsiteX3" fmla="*/ 4454654 w 4728161"/>
                  <a:gd name="connsiteY3" fmla="*/ 188284 h 326007"/>
                  <a:gd name="connsiteX4" fmla="*/ 4615780 w 4728161"/>
                  <a:gd name="connsiteY4" fmla="*/ 181514 h 326007"/>
                  <a:gd name="connsiteX5" fmla="*/ 4728161 w 4728161"/>
                  <a:gd name="connsiteY5" fmla="*/ 290511 h 326007"/>
                  <a:gd name="connsiteX6" fmla="*/ 4599532 w 4728161"/>
                  <a:gd name="connsiteY6" fmla="*/ 270201 h 326007"/>
                  <a:gd name="connsiteX7" fmla="*/ 4372737 w 4728161"/>
                  <a:gd name="connsiteY7" fmla="*/ 310821 h 326007"/>
                  <a:gd name="connsiteX8" fmla="*/ 4208226 w 4728161"/>
                  <a:gd name="connsiteY8" fmla="*/ 322330 h 326007"/>
                  <a:gd name="connsiteX9" fmla="*/ 0 w 4728161"/>
                  <a:gd name="connsiteY9" fmla="*/ 40699 h 326007"/>
                  <a:gd name="connsiteX10" fmla="*/ 0 w 4728161"/>
                  <a:gd name="connsiteY10" fmla="*/ 40699 h 32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8161" h="326007">
                    <a:moveTo>
                      <a:pt x="0" y="40699"/>
                    </a:moveTo>
                    <a:cubicBezTo>
                      <a:pt x="90041" y="14973"/>
                      <a:pt x="382504" y="-1275"/>
                      <a:pt x="431925" y="79"/>
                    </a:cubicBezTo>
                    <a:cubicBezTo>
                      <a:pt x="511811" y="11588"/>
                      <a:pt x="3438478" y="171359"/>
                      <a:pt x="4185885" y="232289"/>
                    </a:cubicBezTo>
                    <a:cubicBezTo>
                      <a:pt x="4323316" y="243798"/>
                      <a:pt x="4407941" y="200470"/>
                      <a:pt x="4454654" y="188284"/>
                    </a:cubicBezTo>
                    <a:cubicBezTo>
                      <a:pt x="4493242" y="173390"/>
                      <a:pt x="4604947" y="180160"/>
                      <a:pt x="4615780" y="181514"/>
                    </a:cubicBezTo>
                    <a:cubicBezTo>
                      <a:pt x="4680771" y="193700"/>
                      <a:pt x="4728161" y="290511"/>
                      <a:pt x="4728161" y="290511"/>
                    </a:cubicBezTo>
                    <a:cubicBezTo>
                      <a:pt x="4713945" y="295927"/>
                      <a:pt x="4673325" y="254630"/>
                      <a:pt x="4599532" y="270201"/>
                    </a:cubicBezTo>
                    <a:cubicBezTo>
                      <a:pt x="4525739" y="288480"/>
                      <a:pt x="4443822" y="287803"/>
                      <a:pt x="4372737" y="310821"/>
                    </a:cubicBezTo>
                    <a:cubicBezTo>
                      <a:pt x="4317900" y="328423"/>
                      <a:pt x="4261709" y="328423"/>
                      <a:pt x="4208226" y="322330"/>
                    </a:cubicBezTo>
                    <a:cubicBezTo>
                      <a:pt x="3852124" y="282387"/>
                      <a:pt x="199038" y="58300"/>
                      <a:pt x="0" y="40699"/>
                    </a:cubicBezTo>
                    <a:lnTo>
                      <a:pt x="0" y="40699"/>
                    </a:lnTo>
                    <a:close/>
                  </a:path>
                </a:pathLst>
              </a:custGeom>
              <a:solidFill>
                <a:srgbClr val="4D4D4D"/>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grpSp>
        <p:grpSp>
          <p:nvGrpSpPr>
            <p:cNvPr id="177" name="Group 176">
              <a:extLst>
                <a:ext uri="{FF2B5EF4-FFF2-40B4-BE49-F238E27FC236}">
                  <a16:creationId xmlns="" xmlns:a16="http://schemas.microsoft.com/office/drawing/2014/main" id="{1353AFCF-42CD-4814-AF7F-BF6267A7A535}"/>
                </a:ext>
              </a:extLst>
            </p:cNvPr>
            <p:cNvGrpSpPr/>
            <p:nvPr/>
          </p:nvGrpSpPr>
          <p:grpSpPr>
            <a:xfrm>
              <a:off x="3477066" y="1871235"/>
              <a:ext cx="1472429" cy="2204249"/>
              <a:chOff x="4854267" y="3354767"/>
              <a:chExt cx="2232607" cy="3342246"/>
            </a:xfrm>
            <a:effectLst/>
          </p:grpSpPr>
          <p:sp>
            <p:nvSpPr>
              <p:cNvPr id="191" name="Freeform: Shape 200">
                <a:extLst>
                  <a:ext uri="{FF2B5EF4-FFF2-40B4-BE49-F238E27FC236}">
                    <a16:creationId xmlns="" xmlns:a16="http://schemas.microsoft.com/office/drawing/2014/main" id="{85B94266-7E24-4007-A7CC-BDFED7E044FB}"/>
                  </a:ext>
                </a:extLst>
              </p:cNvPr>
              <p:cNvSpPr/>
              <p:nvPr/>
            </p:nvSpPr>
            <p:spPr>
              <a:xfrm>
                <a:off x="4854267" y="3354767"/>
                <a:ext cx="2232607" cy="2910128"/>
              </a:xfrm>
              <a:custGeom>
                <a:avLst/>
                <a:gdLst>
                  <a:gd name="connsiteX0" fmla="*/ 3157277 w 3361970"/>
                  <a:gd name="connsiteY0" fmla="*/ 4382215 h 4382214"/>
                  <a:gd name="connsiteX1" fmla="*/ 674721 w 3361970"/>
                  <a:gd name="connsiteY1" fmla="*/ 3821659 h 4382214"/>
                  <a:gd name="connsiteX2" fmla="*/ 586712 w 3361970"/>
                  <a:gd name="connsiteY2" fmla="*/ 3733649 h 4382214"/>
                  <a:gd name="connsiteX3" fmla="*/ 430 w 3361970"/>
                  <a:gd name="connsiteY3" fmla="*/ 178051 h 4382214"/>
                  <a:gd name="connsiteX4" fmla="*/ 149370 w 3361970"/>
                  <a:gd name="connsiteY4" fmla="*/ 83948 h 4382214"/>
                  <a:gd name="connsiteX5" fmla="*/ 2656298 w 3361970"/>
                  <a:gd name="connsiteY5" fmla="*/ 0 h 4382214"/>
                  <a:gd name="connsiteX6" fmla="*/ 2744307 w 3361970"/>
                  <a:gd name="connsiteY6" fmla="*/ 88010 h 4382214"/>
                  <a:gd name="connsiteX7" fmla="*/ 3359699 w 3361970"/>
                  <a:gd name="connsiteY7" fmla="*/ 4176407 h 4382214"/>
                  <a:gd name="connsiteX8" fmla="*/ 3157277 w 3361970"/>
                  <a:gd name="connsiteY8" fmla="*/ 4382215 h 4382214"/>
                  <a:gd name="connsiteX9" fmla="*/ 3157277 w 3361970"/>
                  <a:gd name="connsiteY9" fmla="*/ 4382215 h 438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1970" h="4382214">
                    <a:moveTo>
                      <a:pt x="3157277" y="4382215"/>
                    </a:moveTo>
                    <a:lnTo>
                      <a:pt x="674721" y="3821659"/>
                    </a:lnTo>
                    <a:cubicBezTo>
                      <a:pt x="627331" y="3810151"/>
                      <a:pt x="619207" y="3832492"/>
                      <a:pt x="586712" y="3733649"/>
                    </a:cubicBezTo>
                    <a:cubicBezTo>
                      <a:pt x="361271" y="3043788"/>
                      <a:pt x="107396" y="1081167"/>
                      <a:pt x="430" y="178051"/>
                    </a:cubicBezTo>
                    <a:cubicBezTo>
                      <a:pt x="-7694" y="107643"/>
                      <a:pt x="101303" y="83948"/>
                      <a:pt x="149370" y="83948"/>
                    </a:cubicBezTo>
                    <a:lnTo>
                      <a:pt x="2656298" y="0"/>
                    </a:lnTo>
                    <a:cubicBezTo>
                      <a:pt x="2705042" y="0"/>
                      <a:pt x="2744307" y="39943"/>
                      <a:pt x="2744307" y="88010"/>
                    </a:cubicBezTo>
                    <a:lnTo>
                      <a:pt x="3359699" y="4176407"/>
                    </a:lnTo>
                    <a:cubicBezTo>
                      <a:pt x="3384071" y="4254939"/>
                      <a:pt x="3205344" y="4382215"/>
                      <a:pt x="3157277" y="4382215"/>
                    </a:cubicBezTo>
                    <a:lnTo>
                      <a:pt x="3157277" y="4382215"/>
                    </a:lnTo>
                    <a:close/>
                  </a:path>
                </a:pathLst>
              </a:custGeom>
              <a:solidFill>
                <a:srgbClr val="7A7979"/>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92" name="Freeform: Shape 201">
                <a:extLst>
                  <a:ext uri="{FF2B5EF4-FFF2-40B4-BE49-F238E27FC236}">
                    <a16:creationId xmlns="" xmlns:a16="http://schemas.microsoft.com/office/drawing/2014/main" id="{B3274988-4B30-441B-B4CA-BD8FFC463326}"/>
                  </a:ext>
                </a:extLst>
              </p:cNvPr>
              <p:cNvSpPr/>
              <p:nvPr/>
            </p:nvSpPr>
            <p:spPr>
              <a:xfrm>
                <a:off x="4854311" y="3398826"/>
                <a:ext cx="1987833" cy="2938919"/>
              </a:xfrm>
              <a:custGeom>
                <a:avLst/>
                <a:gdLst>
                  <a:gd name="connsiteX0" fmla="*/ 95821 w 2993377"/>
                  <a:gd name="connsiteY0" fmla="*/ 1229430 h 4425568"/>
                  <a:gd name="connsiteX1" fmla="*/ 57909 w 2993377"/>
                  <a:gd name="connsiteY1" fmla="*/ 855050 h 4425568"/>
                  <a:gd name="connsiteX2" fmla="*/ 365 w 2993377"/>
                  <a:gd name="connsiteY2" fmla="*/ 180759 h 4425568"/>
                  <a:gd name="connsiteX3" fmla="*/ 109361 w 2993377"/>
                  <a:gd name="connsiteY3" fmla="*/ 44682 h 4425568"/>
                  <a:gd name="connsiteX4" fmla="*/ 2393556 w 2993377"/>
                  <a:gd name="connsiteY4" fmla="*/ 0 h 4425568"/>
                  <a:gd name="connsiteX5" fmla="*/ 1987357 w 2993377"/>
                  <a:gd name="connsiteY5" fmla="*/ 1939602 h 4425568"/>
                  <a:gd name="connsiteX6" fmla="*/ 2865424 w 2993377"/>
                  <a:gd name="connsiteY6" fmla="*/ 4122924 h 4425568"/>
                  <a:gd name="connsiteX7" fmla="*/ 2993377 w 2993377"/>
                  <a:gd name="connsiteY7" fmla="*/ 4270510 h 4425568"/>
                  <a:gd name="connsiteX8" fmla="*/ 1806598 w 2993377"/>
                  <a:gd name="connsiteY8" fmla="*/ 4001064 h 4425568"/>
                  <a:gd name="connsiteX9" fmla="*/ 1772071 w 2993377"/>
                  <a:gd name="connsiteY9" fmla="*/ 4023405 h 4425568"/>
                  <a:gd name="connsiteX10" fmla="*/ 1860758 w 2993377"/>
                  <a:gd name="connsiteY10" fmla="*/ 4353104 h 4425568"/>
                  <a:gd name="connsiteX11" fmla="*/ 1814722 w 2993377"/>
                  <a:gd name="connsiteY11" fmla="*/ 4412680 h 4425568"/>
                  <a:gd name="connsiteX12" fmla="*/ 1587250 w 2993377"/>
                  <a:gd name="connsiteY12" fmla="*/ 4425543 h 4425568"/>
                  <a:gd name="connsiteX13" fmla="*/ 1506687 w 2993377"/>
                  <a:gd name="connsiteY13" fmla="*/ 4319254 h 4425568"/>
                  <a:gd name="connsiteX14" fmla="*/ 1533090 w 2993377"/>
                  <a:gd name="connsiteY14" fmla="*/ 3940811 h 4425568"/>
                  <a:gd name="connsiteX15" fmla="*/ 648930 w 2993377"/>
                  <a:gd name="connsiteY15" fmla="*/ 3752606 h 4425568"/>
                  <a:gd name="connsiteX16" fmla="*/ 594770 w 2993377"/>
                  <a:gd name="connsiteY16" fmla="*/ 3683552 h 4425568"/>
                  <a:gd name="connsiteX17" fmla="*/ 95821 w 2993377"/>
                  <a:gd name="connsiteY17" fmla="*/ 1229430 h 4425568"/>
                  <a:gd name="connsiteX18" fmla="*/ 95821 w 2993377"/>
                  <a:gd name="connsiteY18" fmla="*/ 1229430 h 442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3377" h="4425568">
                    <a:moveTo>
                      <a:pt x="95821" y="1229430"/>
                    </a:moveTo>
                    <a:cubicBezTo>
                      <a:pt x="81604" y="1104863"/>
                      <a:pt x="68741" y="980295"/>
                      <a:pt x="57909" y="855050"/>
                    </a:cubicBezTo>
                    <a:cubicBezTo>
                      <a:pt x="38277" y="636379"/>
                      <a:pt x="8489" y="399429"/>
                      <a:pt x="365" y="180759"/>
                    </a:cubicBezTo>
                    <a:cubicBezTo>
                      <a:pt x="-3020" y="88687"/>
                      <a:pt x="15936" y="67023"/>
                      <a:pt x="109361" y="44682"/>
                    </a:cubicBezTo>
                    <a:cubicBezTo>
                      <a:pt x="504729" y="46713"/>
                      <a:pt x="2393556" y="677"/>
                      <a:pt x="2393556" y="0"/>
                    </a:cubicBezTo>
                    <a:cubicBezTo>
                      <a:pt x="2092969" y="580865"/>
                      <a:pt x="1955538" y="1288329"/>
                      <a:pt x="1987357" y="1939602"/>
                    </a:cubicBezTo>
                    <a:cubicBezTo>
                      <a:pt x="2027300" y="2739815"/>
                      <a:pt x="2325179" y="3524457"/>
                      <a:pt x="2865424" y="4122924"/>
                    </a:cubicBezTo>
                    <a:cubicBezTo>
                      <a:pt x="2904013" y="4166252"/>
                      <a:pt x="2960204" y="4223797"/>
                      <a:pt x="2993377" y="4270510"/>
                    </a:cubicBezTo>
                    <a:cubicBezTo>
                      <a:pt x="2755751" y="4227859"/>
                      <a:pt x="1992773" y="4044392"/>
                      <a:pt x="1806598" y="4001064"/>
                    </a:cubicBezTo>
                    <a:cubicBezTo>
                      <a:pt x="1772071" y="3992940"/>
                      <a:pt x="1765978" y="3992940"/>
                      <a:pt x="1772071" y="4023405"/>
                    </a:cubicBezTo>
                    <a:cubicBezTo>
                      <a:pt x="1777487" y="4051162"/>
                      <a:pt x="1852634" y="4309776"/>
                      <a:pt x="1860758" y="4353104"/>
                    </a:cubicBezTo>
                    <a:cubicBezTo>
                      <a:pt x="1869559" y="4397109"/>
                      <a:pt x="1860081" y="4409972"/>
                      <a:pt x="1814722" y="4412680"/>
                    </a:cubicBezTo>
                    <a:cubicBezTo>
                      <a:pt x="1796443" y="4413357"/>
                      <a:pt x="1593343" y="4426220"/>
                      <a:pt x="1587250" y="4425543"/>
                    </a:cubicBezTo>
                    <a:cubicBezTo>
                      <a:pt x="1498563" y="4412680"/>
                      <a:pt x="1497886" y="4412003"/>
                      <a:pt x="1506687" y="4319254"/>
                    </a:cubicBezTo>
                    <a:cubicBezTo>
                      <a:pt x="1516842" y="4287435"/>
                      <a:pt x="1517519" y="4114800"/>
                      <a:pt x="1533090" y="3940811"/>
                    </a:cubicBezTo>
                    <a:cubicBezTo>
                      <a:pt x="1535798" y="3908316"/>
                      <a:pt x="745740" y="3773593"/>
                      <a:pt x="648930" y="3752606"/>
                    </a:cubicBezTo>
                    <a:cubicBezTo>
                      <a:pt x="602217" y="3739743"/>
                      <a:pt x="602217" y="3708601"/>
                      <a:pt x="594770" y="3683552"/>
                    </a:cubicBezTo>
                    <a:cubicBezTo>
                      <a:pt x="358497" y="2881985"/>
                      <a:pt x="191278" y="2055369"/>
                      <a:pt x="95821" y="1229430"/>
                    </a:cubicBezTo>
                    <a:lnTo>
                      <a:pt x="95821" y="1229430"/>
                    </a:lnTo>
                    <a:close/>
                  </a:path>
                </a:pathLst>
              </a:custGeom>
              <a:solidFill>
                <a:srgbClr val="B4B4B4"/>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93" name="Freeform: Shape 202">
                <a:extLst>
                  <a:ext uri="{FF2B5EF4-FFF2-40B4-BE49-F238E27FC236}">
                    <a16:creationId xmlns="" xmlns:a16="http://schemas.microsoft.com/office/drawing/2014/main" id="{BDCA7A9D-36A8-433B-B086-93098B6D39FD}"/>
                  </a:ext>
                </a:extLst>
              </p:cNvPr>
              <p:cNvSpPr/>
              <p:nvPr/>
            </p:nvSpPr>
            <p:spPr>
              <a:xfrm>
                <a:off x="4926017" y="5343420"/>
                <a:ext cx="1915606" cy="1252888"/>
              </a:xfrm>
              <a:custGeom>
                <a:avLst/>
                <a:gdLst>
                  <a:gd name="connsiteX0" fmla="*/ 940380 w 2884614"/>
                  <a:gd name="connsiteY0" fmla="*/ 27512 h 1886660"/>
                  <a:gd name="connsiteX1" fmla="*/ 970845 w 2884614"/>
                  <a:gd name="connsiteY1" fmla="*/ 432 h 1886660"/>
                  <a:gd name="connsiteX2" fmla="*/ 1500259 w 2884614"/>
                  <a:gd name="connsiteY2" fmla="*/ 99951 h 1886660"/>
                  <a:gd name="connsiteX3" fmla="*/ 1399386 w 2884614"/>
                  <a:gd name="connsiteY3" fmla="*/ 1382864 h 1886660"/>
                  <a:gd name="connsiteX4" fmla="*/ 1408187 w 2884614"/>
                  <a:gd name="connsiteY4" fmla="*/ 1481029 h 1886660"/>
                  <a:gd name="connsiteX5" fmla="*/ 1648521 w 2884614"/>
                  <a:gd name="connsiteY5" fmla="*/ 1487121 h 1886660"/>
                  <a:gd name="connsiteX6" fmla="*/ 1724345 w 2884614"/>
                  <a:gd name="connsiteY6" fmla="*/ 1374063 h 1886660"/>
                  <a:gd name="connsiteX7" fmla="*/ 1687110 w 2884614"/>
                  <a:gd name="connsiteY7" fmla="*/ 1212260 h 1886660"/>
                  <a:gd name="connsiteX8" fmla="*/ 2877952 w 2884614"/>
                  <a:gd name="connsiteY8" fmla="*/ 1525034 h 1886660"/>
                  <a:gd name="connsiteX9" fmla="*/ 2861704 w 2884614"/>
                  <a:gd name="connsiteY9" fmla="*/ 1544666 h 1886660"/>
                  <a:gd name="connsiteX10" fmla="*/ 1118431 w 2884614"/>
                  <a:gd name="connsiteY10" fmla="*/ 1883843 h 1886660"/>
                  <a:gd name="connsiteX11" fmla="*/ 1038545 w 2884614"/>
                  <a:gd name="connsiteY11" fmla="*/ 1878427 h 1886660"/>
                  <a:gd name="connsiteX12" fmla="*/ 29 w 2884614"/>
                  <a:gd name="connsiteY12" fmla="*/ 1543989 h 1886660"/>
                  <a:gd name="connsiteX13" fmla="*/ 754206 w 2884614"/>
                  <a:gd name="connsiteY13" fmla="*/ 1357138 h 1886660"/>
                  <a:gd name="connsiteX14" fmla="*/ 838831 w 2884614"/>
                  <a:gd name="connsiteY14" fmla="*/ 1253557 h 1886660"/>
                  <a:gd name="connsiteX15" fmla="*/ 940380 w 2884614"/>
                  <a:gd name="connsiteY15" fmla="*/ 27512 h 1886660"/>
                  <a:gd name="connsiteX16" fmla="*/ 940380 w 2884614"/>
                  <a:gd name="connsiteY16" fmla="*/ 27512 h 18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614" h="1886660">
                    <a:moveTo>
                      <a:pt x="940380" y="27512"/>
                    </a:moveTo>
                    <a:cubicBezTo>
                      <a:pt x="943089" y="7878"/>
                      <a:pt x="949181" y="-2277"/>
                      <a:pt x="970845" y="432"/>
                    </a:cubicBezTo>
                    <a:cubicBezTo>
                      <a:pt x="1026359" y="8556"/>
                      <a:pt x="1514476" y="-245"/>
                      <a:pt x="1500259" y="99951"/>
                    </a:cubicBezTo>
                    <a:cubicBezTo>
                      <a:pt x="1459639" y="376843"/>
                      <a:pt x="1404125" y="1241371"/>
                      <a:pt x="1399386" y="1382864"/>
                    </a:cubicBezTo>
                    <a:cubicBezTo>
                      <a:pt x="1398709" y="1411298"/>
                      <a:pt x="1383815" y="1456656"/>
                      <a:pt x="1408187" y="1481029"/>
                    </a:cubicBezTo>
                    <a:cubicBezTo>
                      <a:pt x="1443391" y="1516233"/>
                      <a:pt x="1612641" y="1489153"/>
                      <a:pt x="1648521" y="1487121"/>
                    </a:cubicBezTo>
                    <a:cubicBezTo>
                      <a:pt x="1720283" y="1484414"/>
                      <a:pt x="1733823" y="1436346"/>
                      <a:pt x="1724345" y="1374063"/>
                    </a:cubicBezTo>
                    <a:cubicBezTo>
                      <a:pt x="1719606" y="1345629"/>
                      <a:pt x="1699973" y="1264389"/>
                      <a:pt x="1687110" y="1212260"/>
                    </a:cubicBezTo>
                    <a:cubicBezTo>
                      <a:pt x="2068261" y="1311779"/>
                      <a:pt x="2498155" y="1422806"/>
                      <a:pt x="2877952" y="1525034"/>
                    </a:cubicBezTo>
                    <a:cubicBezTo>
                      <a:pt x="2888107" y="1533834"/>
                      <a:pt x="2889461" y="1539250"/>
                      <a:pt x="2861704" y="1544666"/>
                    </a:cubicBezTo>
                    <a:cubicBezTo>
                      <a:pt x="2803482" y="1556175"/>
                      <a:pt x="1321531" y="1843900"/>
                      <a:pt x="1118431" y="1883843"/>
                    </a:cubicBezTo>
                    <a:cubicBezTo>
                      <a:pt x="1090674" y="1889259"/>
                      <a:pt x="1064271" y="1886551"/>
                      <a:pt x="1038545" y="1878427"/>
                    </a:cubicBezTo>
                    <a:cubicBezTo>
                      <a:pt x="721033" y="1782293"/>
                      <a:pt x="7476" y="1575809"/>
                      <a:pt x="29" y="1543989"/>
                    </a:cubicBezTo>
                    <a:cubicBezTo>
                      <a:pt x="-5387" y="1522325"/>
                      <a:pt x="753529" y="1357138"/>
                      <a:pt x="754206" y="1357138"/>
                    </a:cubicBezTo>
                    <a:cubicBezTo>
                      <a:pt x="820552" y="1335474"/>
                      <a:pt x="827999" y="1321934"/>
                      <a:pt x="838831" y="1253557"/>
                    </a:cubicBezTo>
                    <a:cubicBezTo>
                      <a:pt x="843570" y="1265066"/>
                      <a:pt x="928195" y="110782"/>
                      <a:pt x="940380" y="27512"/>
                    </a:cubicBezTo>
                    <a:lnTo>
                      <a:pt x="940380" y="27512"/>
                    </a:lnTo>
                    <a:close/>
                  </a:path>
                </a:pathLst>
              </a:custGeom>
              <a:solidFill>
                <a:srgbClr val="4D4D4D"/>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94" name="Freeform: Shape 203">
                <a:extLst>
                  <a:ext uri="{FF2B5EF4-FFF2-40B4-BE49-F238E27FC236}">
                    <a16:creationId xmlns="" xmlns:a16="http://schemas.microsoft.com/office/drawing/2014/main" id="{4289B5BD-B247-4E3F-BB82-5FA92C78D3CA}"/>
                  </a:ext>
                </a:extLst>
              </p:cNvPr>
              <p:cNvSpPr/>
              <p:nvPr/>
            </p:nvSpPr>
            <p:spPr>
              <a:xfrm>
                <a:off x="4897107" y="6351664"/>
                <a:ext cx="1973360" cy="345349"/>
              </a:xfrm>
              <a:custGeom>
                <a:avLst/>
                <a:gdLst>
                  <a:gd name="connsiteX0" fmla="*/ 86890 w 2971582"/>
                  <a:gd name="connsiteY0" fmla="*/ 35881 h 520043"/>
                  <a:gd name="connsiteX1" fmla="*/ 571621 w 2971582"/>
                  <a:gd name="connsiteY1" fmla="*/ 183467 h 520043"/>
                  <a:gd name="connsiteX2" fmla="*/ 992038 w 2971582"/>
                  <a:gd name="connsiteY2" fmla="*/ 311420 h 520043"/>
                  <a:gd name="connsiteX3" fmla="*/ 1289240 w 2971582"/>
                  <a:gd name="connsiteY3" fmla="*/ 324282 h 520043"/>
                  <a:gd name="connsiteX4" fmla="*/ 2911330 w 2971582"/>
                  <a:gd name="connsiteY4" fmla="*/ 16248 h 520043"/>
                  <a:gd name="connsiteX5" fmla="*/ 2925547 w 2971582"/>
                  <a:gd name="connsiteY5" fmla="*/ 0 h 520043"/>
                  <a:gd name="connsiteX6" fmla="*/ 2971583 w 2971582"/>
                  <a:gd name="connsiteY6" fmla="*/ 70408 h 520043"/>
                  <a:gd name="connsiteX7" fmla="*/ 2921485 w 2971582"/>
                  <a:gd name="connsiteY7" fmla="*/ 134723 h 520043"/>
                  <a:gd name="connsiteX8" fmla="*/ 2339943 w 2971582"/>
                  <a:gd name="connsiteY8" fmla="*/ 261321 h 520043"/>
                  <a:gd name="connsiteX9" fmla="*/ 1168734 w 2971582"/>
                  <a:gd name="connsiteY9" fmla="*/ 518581 h 520043"/>
                  <a:gd name="connsiteX10" fmla="*/ 1099681 w 2971582"/>
                  <a:gd name="connsiteY10" fmla="*/ 505718 h 520043"/>
                  <a:gd name="connsiteX11" fmla="*/ 51686 w 2971582"/>
                  <a:gd name="connsiteY11" fmla="*/ 197007 h 520043"/>
                  <a:gd name="connsiteX12" fmla="*/ 234 w 2971582"/>
                  <a:gd name="connsiteY12" fmla="*/ 96134 h 520043"/>
                  <a:gd name="connsiteX13" fmla="*/ 52363 w 2971582"/>
                  <a:gd name="connsiteY13" fmla="*/ 18956 h 520043"/>
                  <a:gd name="connsiteX14" fmla="*/ 86890 w 2971582"/>
                  <a:gd name="connsiteY14" fmla="*/ 35881 h 520043"/>
                  <a:gd name="connsiteX15" fmla="*/ 86890 w 2971582"/>
                  <a:gd name="connsiteY15" fmla="*/ 35881 h 52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1582" h="520043">
                    <a:moveTo>
                      <a:pt x="86890" y="35881"/>
                    </a:moveTo>
                    <a:cubicBezTo>
                      <a:pt x="248693" y="84625"/>
                      <a:pt x="410496" y="134723"/>
                      <a:pt x="571621" y="183467"/>
                    </a:cubicBezTo>
                    <a:cubicBezTo>
                      <a:pt x="711760" y="226117"/>
                      <a:pt x="854607" y="261321"/>
                      <a:pt x="992038" y="311420"/>
                    </a:cubicBezTo>
                    <a:cubicBezTo>
                      <a:pt x="1167381" y="375734"/>
                      <a:pt x="1150456" y="353394"/>
                      <a:pt x="1289240" y="324282"/>
                    </a:cubicBezTo>
                    <a:cubicBezTo>
                      <a:pt x="1829485" y="219347"/>
                      <a:pt x="2370408" y="118475"/>
                      <a:pt x="2911330" y="16248"/>
                    </a:cubicBezTo>
                    <a:cubicBezTo>
                      <a:pt x="2920131" y="14217"/>
                      <a:pt x="2937056" y="10832"/>
                      <a:pt x="2925547" y="0"/>
                    </a:cubicBezTo>
                    <a:cubicBezTo>
                      <a:pt x="2966844" y="6093"/>
                      <a:pt x="2970229" y="37912"/>
                      <a:pt x="2971583" y="70408"/>
                    </a:cubicBezTo>
                    <a:cubicBezTo>
                      <a:pt x="2971583" y="104935"/>
                      <a:pt x="2966844" y="125922"/>
                      <a:pt x="2921485" y="134723"/>
                    </a:cubicBezTo>
                    <a:cubicBezTo>
                      <a:pt x="2727186" y="176697"/>
                      <a:pt x="2534242" y="220025"/>
                      <a:pt x="2339943" y="261321"/>
                    </a:cubicBezTo>
                    <a:cubicBezTo>
                      <a:pt x="1949991" y="346624"/>
                      <a:pt x="1558686" y="432602"/>
                      <a:pt x="1168734" y="518581"/>
                    </a:cubicBezTo>
                    <a:cubicBezTo>
                      <a:pt x="1142332" y="523997"/>
                      <a:pt x="1122022" y="513165"/>
                      <a:pt x="1099681" y="505718"/>
                    </a:cubicBezTo>
                    <a:cubicBezTo>
                      <a:pt x="751026" y="404169"/>
                      <a:pt x="401018" y="301265"/>
                      <a:pt x="51686" y="197007"/>
                    </a:cubicBezTo>
                    <a:cubicBezTo>
                      <a:pt x="1588" y="181436"/>
                      <a:pt x="4296" y="133369"/>
                      <a:pt x="234" y="96134"/>
                    </a:cubicBezTo>
                    <a:cubicBezTo>
                      <a:pt x="-2474" y="61607"/>
                      <a:pt x="18513" y="21664"/>
                      <a:pt x="52363" y="18956"/>
                    </a:cubicBezTo>
                    <a:cubicBezTo>
                      <a:pt x="62518" y="27757"/>
                      <a:pt x="67257" y="29111"/>
                      <a:pt x="86890" y="35881"/>
                    </a:cubicBezTo>
                    <a:lnTo>
                      <a:pt x="86890" y="35881"/>
                    </a:lnTo>
                    <a:close/>
                  </a:path>
                </a:pathLst>
              </a:custGeom>
              <a:solidFill>
                <a:srgbClr val="B4B4B4"/>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95" name="Freeform: Shape 204">
                <a:extLst>
                  <a:ext uri="{FF2B5EF4-FFF2-40B4-BE49-F238E27FC236}">
                    <a16:creationId xmlns="" xmlns:a16="http://schemas.microsoft.com/office/drawing/2014/main" id="{4462C3FB-9140-4198-AADF-C8B087F5A672}"/>
                  </a:ext>
                </a:extLst>
              </p:cNvPr>
              <p:cNvSpPr/>
              <p:nvPr/>
            </p:nvSpPr>
            <p:spPr>
              <a:xfrm>
                <a:off x="6553650" y="3384179"/>
                <a:ext cx="504545" cy="2809221"/>
              </a:xfrm>
              <a:custGeom>
                <a:avLst/>
                <a:gdLst>
                  <a:gd name="connsiteX0" fmla="*/ 1150 w 759768"/>
                  <a:gd name="connsiteY0" fmla="*/ 78923 h 4230262"/>
                  <a:gd name="connsiteX1" fmla="*/ 37708 w 759768"/>
                  <a:gd name="connsiteY1" fmla="*/ 23410 h 4230262"/>
                  <a:gd name="connsiteX2" fmla="*/ 111500 w 759768"/>
                  <a:gd name="connsiteY2" fmla="*/ 3777 h 4230262"/>
                  <a:gd name="connsiteX3" fmla="*/ 152797 w 759768"/>
                  <a:gd name="connsiteY3" fmla="*/ 32888 h 4230262"/>
                  <a:gd name="connsiteX4" fmla="*/ 756004 w 759768"/>
                  <a:gd name="connsiteY4" fmla="*/ 4103006 h 4230262"/>
                  <a:gd name="connsiteX5" fmla="*/ 705229 w 759768"/>
                  <a:gd name="connsiteY5" fmla="*/ 4207264 h 4230262"/>
                  <a:gd name="connsiteX6" fmla="*/ 618573 w 759768"/>
                  <a:gd name="connsiteY6" fmla="*/ 4165967 h 4230262"/>
                  <a:gd name="connsiteX7" fmla="*/ 1150 w 759768"/>
                  <a:gd name="connsiteY7" fmla="*/ 78923 h 4230262"/>
                  <a:gd name="connsiteX8" fmla="*/ 1150 w 759768"/>
                  <a:gd name="connsiteY8" fmla="*/ 78923 h 423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768" h="4230262">
                    <a:moveTo>
                      <a:pt x="1150" y="78923"/>
                    </a:moveTo>
                    <a:cubicBezTo>
                      <a:pt x="-3589" y="49813"/>
                      <a:pt x="5888" y="29503"/>
                      <a:pt x="37708" y="23410"/>
                    </a:cubicBezTo>
                    <a:cubicBezTo>
                      <a:pt x="62756" y="18671"/>
                      <a:pt x="87128" y="12578"/>
                      <a:pt x="111500" y="3777"/>
                    </a:cubicBezTo>
                    <a:cubicBezTo>
                      <a:pt x="141965" y="-7732"/>
                      <a:pt x="149412" y="8516"/>
                      <a:pt x="152797" y="32888"/>
                    </a:cubicBezTo>
                    <a:cubicBezTo>
                      <a:pt x="189355" y="282023"/>
                      <a:pt x="739755" y="4038014"/>
                      <a:pt x="756004" y="4103006"/>
                    </a:cubicBezTo>
                    <a:cubicBezTo>
                      <a:pt x="769544" y="4157843"/>
                      <a:pt x="745172" y="4184246"/>
                      <a:pt x="705229" y="4207264"/>
                    </a:cubicBezTo>
                    <a:cubicBezTo>
                      <a:pt x="641591" y="4244498"/>
                      <a:pt x="630082" y="4240437"/>
                      <a:pt x="618573" y="4165967"/>
                    </a:cubicBezTo>
                    <a:cubicBezTo>
                      <a:pt x="580661" y="3927663"/>
                      <a:pt x="23491" y="227863"/>
                      <a:pt x="1150" y="78923"/>
                    </a:cubicBezTo>
                    <a:lnTo>
                      <a:pt x="1150" y="78923"/>
                    </a:lnTo>
                    <a:close/>
                  </a:path>
                </a:pathLst>
              </a:custGeom>
              <a:solidFill>
                <a:srgbClr val="4D4D4D"/>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96" name="Freeform: Shape 205">
                <a:extLst>
                  <a:ext uri="{FF2B5EF4-FFF2-40B4-BE49-F238E27FC236}">
                    <a16:creationId xmlns="" xmlns:a16="http://schemas.microsoft.com/office/drawing/2014/main" id="{77497FAA-00BB-4EA9-A265-C143BCED75FF}"/>
                  </a:ext>
                </a:extLst>
              </p:cNvPr>
              <p:cNvSpPr/>
              <p:nvPr/>
            </p:nvSpPr>
            <p:spPr>
              <a:xfrm>
                <a:off x="5243093" y="4435404"/>
                <a:ext cx="633354" cy="806698"/>
              </a:xfrm>
              <a:custGeom>
                <a:avLst/>
                <a:gdLst>
                  <a:gd name="connsiteX0" fmla="*/ 4583 w 953735"/>
                  <a:gd name="connsiteY0" fmla="*/ 265613 h 1214766"/>
                  <a:gd name="connsiteX1" fmla="*/ 54004 w 953735"/>
                  <a:gd name="connsiteY1" fmla="*/ 19863 h 1214766"/>
                  <a:gd name="connsiteX2" fmla="*/ 718140 w 953735"/>
                  <a:gd name="connsiteY2" fmla="*/ 39496 h 1214766"/>
                  <a:gd name="connsiteX3" fmla="*/ 789225 w 953735"/>
                  <a:gd name="connsiteY3" fmla="*/ 98395 h 1214766"/>
                  <a:gd name="connsiteX4" fmla="*/ 777716 w 953735"/>
                  <a:gd name="connsiteY4" fmla="*/ 685353 h 1214766"/>
                  <a:gd name="connsiteX5" fmla="*/ 953736 w 953735"/>
                  <a:gd name="connsiteY5" fmla="*/ 1214766 h 1214766"/>
                  <a:gd name="connsiteX6" fmla="*/ 387765 w 953735"/>
                  <a:gd name="connsiteY6" fmla="*/ 1145712 h 1214766"/>
                  <a:gd name="connsiteX7" fmla="*/ 193466 w 953735"/>
                  <a:gd name="connsiteY7" fmla="*/ 1092906 h 1214766"/>
                  <a:gd name="connsiteX8" fmla="*/ 138629 w 953735"/>
                  <a:gd name="connsiteY8" fmla="*/ 1007604 h 1214766"/>
                  <a:gd name="connsiteX9" fmla="*/ 4583 w 953735"/>
                  <a:gd name="connsiteY9" fmla="*/ 265613 h 1214766"/>
                  <a:gd name="connsiteX10" fmla="*/ 4583 w 953735"/>
                  <a:gd name="connsiteY10" fmla="*/ 265613 h 12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3735" h="1214766">
                    <a:moveTo>
                      <a:pt x="4583" y="265613"/>
                    </a:moveTo>
                    <a:cubicBezTo>
                      <a:pt x="12030" y="180311"/>
                      <a:pt x="28278" y="97718"/>
                      <a:pt x="54004" y="19863"/>
                    </a:cubicBezTo>
                    <a:cubicBezTo>
                      <a:pt x="69575" y="-27527"/>
                      <a:pt x="666688" y="22571"/>
                      <a:pt x="718140" y="39496"/>
                    </a:cubicBezTo>
                    <a:cubicBezTo>
                      <a:pt x="713401" y="41526"/>
                      <a:pt x="802765" y="47620"/>
                      <a:pt x="789225" y="98395"/>
                    </a:cubicBezTo>
                    <a:cubicBezTo>
                      <a:pt x="737096" y="286600"/>
                      <a:pt x="739804" y="494439"/>
                      <a:pt x="777716" y="685353"/>
                    </a:cubicBezTo>
                    <a:cubicBezTo>
                      <a:pt x="814951" y="870850"/>
                      <a:pt x="899576" y="1035361"/>
                      <a:pt x="953736" y="1214766"/>
                    </a:cubicBezTo>
                    <a:cubicBezTo>
                      <a:pt x="950351" y="1203934"/>
                      <a:pt x="464942" y="1159252"/>
                      <a:pt x="387765" y="1145712"/>
                    </a:cubicBezTo>
                    <a:cubicBezTo>
                      <a:pt x="327512" y="1134880"/>
                      <a:pt x="241533" y="1136911"/>
                      <a:pt x="193466" y="1092906"/>
                    </a:cubicBezTo>
                    <a:cubicBezTo>
                      <a:pt x="168417" y="1070565"/>
                      <a:pt x="152846" y="1038746"/>
                      <a:pt x="138629" y="1007604"/>
                    </a:cubicBezTo>
                    <a:cubicBezTo>
                      <a:pt x="39787" y="788934"/>
                      <a:pt x="-17081" y="518134"/>
                      <a:pt x="4583" y="265613"/>
                    </a:cubicBezTo>
                    <a:lnTo>
                      <a:pt x="4583" y="265613"/>
                    </a:lnTo>
                    <a:close/>
                  </a:path>
                </a:pathLst>
              </a:custGeom>
              <a:solidFill>
                <a:srgbClr val="4D4D4D"/>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97" name="Freeform: Shape 206">
                <a:extLst>
                  <a:ext uri="{FF2B5EF4-FFF2-40B4-BE49-F238E27FC236}">
                    <a16:creationId xmlns="" xmlns:a16="http://schemas.microsoft.com/office/drawing/2014/main" id="{84022C3A-64E6-417E-9DB5-810021D42742}"/>
                  </a:ext>
                </a:extLst>
              </p:cNvPr>
              <p:cNvSpPr/>
              <p:nvPr/>
            </p:nvSpPr>
            <p:spPr>
              <a:xfrm>
                <a:off x="6165246" y="3398151"/>
                <a:ext cx="777651" cy="2852421"/>
              </a:xfrm>
              <a:custGeom>
                <a:avLst/>
                <a:gdLst>
                  <a:gd name="connsiteX0" fmla="*/ 1170955 w 1171025"/>
                  <a:gd name="connsiteY0" fmla="*/ 4251216 h 4295315"/>
                  <a:gd name="connsiteX1" fmla="*/ 556240 w 1171025"/>
                  <a:gd name="connsiteY1" fmla="*/ 71423 h 4295315"/>
                  <a:gd name="connsiteX2" fmla="*/ 501403 w 1171025"/>
                  <a:gd name="connsiteY2" fmla="*/ 2370 h 4295315"/>
                  <a:gd name="connsiteX3" fmla="*/ 416778 w 1171025"/>
                  <a:gd name="connsiteY3" fmla="*/ 5755 h 4295315"/>
                  <a:gd name="connsiteX4" fmla="*/ 371419 w 1171025"/>
                  <a:gd name="connsiteY4" fmla="*/ 76162 h 4295315"/>
                  <a:gd name="connsiteX5" fmla="*/ 250236 w 1171025"/>
                  <a:gd name="connsiteY5" fmla="*/ 380135 h 4295315"/>
                  <a:gd name="connsiteX6" fmla="*/ 3132 w 1171025"/>
                  <a:gd name="connsiteY6" fmla="*/ 1639353 h 4295315"/>
                  <a:gd name="connsiteX7" fmla="*/ 37659 w 1171025"/>
                  <a:gd name="connsiteY7" fmla="*/ 2314998 h 4295315"/>
                  <a:gd name="connsiteX8" fmla="*/ 562333 w 1171025"/>
                  <a:gd name="connsiteY8" fmla="*/ 3729249 h 4295315"/>
                  <a:gd name="connsiteX9" fmla="*/ 955669 w 1171025"/>
                  <a:gd name="connsiteY9" fmla="*/ 4250538 h 4295315"/>
                  <a:gd name="connsiteX10" fmla="*/ 1168247 w 1171025"/>
                  <a:gd name="connsiteY10" fmla="*/ 4295221 h 4295315"/>
                  <a:gd name="connsiteX11" fmla="*/ 1170955 w 1171025"/>
                  <a:gd name="connsiteY11" fmla="*/ 4251216 h 4295315"/>
                  <a:gd name="connsiteX12" fmla="*/ 1170955 w 1171025"/>
                  <a:gd name="connsiteY12" fmla="*/ 4251216 h 42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1025" h="4295315">
                    <a:moveTo>
                      <a:pt x="1170955" y="4251216"/>
                    </a:moveTo>
                    <a:cubicBezTo>
                      <a:pt x="1178402" y="4174038"/>
                      <a:pt x="596860" y="298218"/>
                      <a:pt x="556240" y="71423"/>
                    </a:cubicBezTo>
                    <a:cubicBezTo>
                      <a:pt x="550147" y="38927"/>
                      <a:pt x="537284" y="11170"/>
                      <a:pt x="501403" y="2370"/>
                    </a:cubicBezTo>
                    <a:cubicBezTo>
                      <a:pt x="472969" y="338"/>
                      <a:pt x="444535" y="-3047"/>
                      <a:pt x="416778" y="5755"/>
                    </a:cubicBezTo>
                    <a:cubicBezTo>
                      <a:pt x="390375" y="22003"/>
                      <a:pt x="382251" y="49760"/>
                      <a:pt x="371419" y="76162"/>
                    </a:cubicBezTo>
                    <a:cubicBezTo>
                      <a:pt x="328091" y="175681"/>
                      <a:pt x="287471" y="277231"/>
                      <a:pt x="250236" y="380135"/>
                    </a:cubicBezTo>
                    <a:cubicBezTo>
                      <a:pt x="102650" y="786334"/>
                      <a:pt x="21410" y="1207428"/>
                      <a:pt x="3132" y="1639353"/>
                    </a:cubicBezTo>
                    <a:cubicBezTo>
                      <a:pt x="-6346" y="1864794"/>
                      <a:pt x="5840" y="2091589"/>
                      <a:pt x="37659" y="2314998"/>
                    </a:cubicBezTo>
                    <a:cubicBezTo>
                      <a:pt x="110774" y="2824779"/>
                      <a:pt x="281378" y="3298678"/>
                      <a:pt x="562333" y="3729249"/>
                    </a:cubicBezTo>
                    <a:cubicBezTo>
                      <a:pt x="676069" y="3904592"/>
                      <a:pt x="805375" y="4096183"/>
                      <a:pt x="955669" y="4250538"/>
                    </a:cubicBezTo>
                    <a:cubicBezTo>
                      <a:pt x="1022692" y="4266110"/>
                      <a:pt x="1101224" y="4297252"/>
                      <a:pt x="1168247" y="4295221"/>
                    </a:cubicBezTo>
                    <a:cubicBezTo>
                      <a:pt x="1168924" y="4289805"/>
                      <a:pt x="1169601" y="4257986"/>
                      <a:pt x="1170955" y="4251216"/>
                    </a:cubicBezTo>
                    <a:lnTo>
                      <a:pt x="1170955" y="4251216"/>
                    </a:lnTo>
                    <a:close/>
                  </a:path>
                </a:pathLst>
              </a:custGeom>
              <a:solidFill>
                <a:srgbClr val="E5E5E5"/>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grpSp>
        <p:grpSp>
          <p:nvGrpSpPr>
            <p:cNvPr id="178" name="Group 177">
              <a:extLst>
                <a:ext uri="{FF2B5EF4-FFF2-40B4-BE49-F238E27FC236}">
                  <a16:creationId xmlns="" xmlns:a16="http://schemas.microsoft.com/office/drawing/2014/main" id="{BDFE6F41-BC64-4F6D-B87E-DE130B9E5E2D}"/>
                </a:ext>
              </a:extLst>
            </p:cNvPr>
            <p:cNvGrpSpPr/>
            <p:nvPr/>
          </p:nvGrpSpPr>
          <p:grpSpPr>
            <a:xfrm>
              <a:off x="5301749" y="1126131"/>
              <a:ext cx="2887633" cy="2640880"/>
              <a:chOff x="5301749" y="1126131"/>
              <a:chExt cx="2887633" cy="2640880"/>
            </a:xfrm>
          </p:grpSpPr>
          <p:grpSp>
            <p:nvGrpSpPr>
              <p:cNvPr id="179" name="Group 178">
                <a:extLst>
                  <a:ext uri="{FF2B5EF4-FFF2-40B4-BE49-F238E27FC236}">
                    <a16:creationId xmlns="" xmlns:a16="http://schemas.microsoft.com/office/drawing/2014/main" id="{EBEF97A5-E4B4-4C47-A4A1-9C8C7C08FF4B}"/>
                  </a:ext>
                </a:extLst>
              </p:cNvPr>
              <p:cNvGrpSpPr/>
              <p:nvPr/>
            </p:nvGrpSpPr>
            <p:grpSpPr>
              <a:xfrm>
                <a:off x="5301749" y="2063533"/>
                <a:ext cx="2887633" cy="1702925"/>
                <a:chOff x="5301749" y="2063533"/>
                <a:chExt cx="2887633" cy="1702925"/>
              </a:xfrm>
            </p:grpSpPr>
            <p:sp>
              <p:nvSpPr>
                <p:cNvPr id="189" name="Freeform: Shape 191">
                  <a:extLst>
                    <a:ext uri="{FF2B5EF4-FFF2-40B4-BE49-F238E27FC236}">
                      <a16:creationId xmlns="" xmlns:a16="http://schemas.microsoft.com/office/drawing/2014/main" id="{6E637960-A230-467F-B07D-EA392D66284B}"/>
                    </a:ext>
                  </a:extLst>
                </p:cNvPr>
                <p:cNvSpPr/>
                <p:nvPr/>
              </p:nvSpPr>
              <p:spPr>
                <a:xfrm>
                  <a:off x="5329560" y="2083206"/>
                  <a:ext cx="2859248" cy="1674228"/>
                </a:xfrm>
                <a:custGeom>
                  <a:avLst/>
                  <a:gdLst>
                    <a:gd name="connsiteX0" fmla="*/ 6344994 w 6528460"/>
                    <a:gd name="connsiteY0" fmla="*/ 2262547 h 3818030"/>
                    <a:gd name="connsiteX1" fmla="*/ 6144602 w 6528460"/>
                    <a:gd name="connsiteY1" fmla="*/ 1972792 h 3818030"/>
                    <a:gd name="connsiteX2" fmla="*/ 5445939 w 6528460"/>
                    <a:gd name="connsiteY2" fmla="*/ 890270 h 3818030"/>
                    <a:gd name="connsiteX3" fmla="*/ 5229977 w 6528460"/>
                    <a:gd name="connsiteY3" fmla="*/ 680401 h 3818030"/>
                    <a:gd name="connsiteX4" fmla="*/ 3865824 w 6528460"/>
                    <a:gd name="connsiteY4" fmla="*/ 107660 h 3818030"/>
                    <a:gd name="connsiteX5" fmla="*/ 3766982 w 6528460"/>
                    <a:gd name="connsiteY5" fmla="*/ 35898 h 3818030"/>
                    <a:gd name="connsiteX6" fmla="*/ 3748702 w 6528460"/>
                    <a:gd name="connsiteY6" fmla="*/ 16 h 3818030"/>
                    <a:gd name="connsiteX7" fmla="*/ 3731777 w 6528460"/>
                    <a:gd name="connsiteY7" fmla="*/ 16 h 3818030"/>
                    <a:gd name="connsiteX8" fmla="*/ 3712145 w 6528460"/>
                    <a:gd name="connsiteY8" fmla="*/ 32513 h 3818030"/>
                    <a:gd name="connsiteX9" fmla="*/ 3653923 w 6528460"/>
                    <a:gd name="connsiteY9" fmla="*/ 195669 h 3818030"/>
                    <a:gd name="connsiteX10" fmla="*/ 3180023 w 6528460"/>
                    <a:gd name="connsiteY10" fmla="*/ 645874 h 3818030"/>
                    <a:gd name="connsiteX11" fmla="*/ 3076443 w 6528460"/>
                    <a:gd name="connsiteY11" fmla="*/ 645874 h 3818030"/>
                    <a:gd name="connsiteX12" fmla="*/ 2645871 w 6528460"/>
                    <a:gd name="connsiteY12" fmla="*/ 100212 h 3818030"/>
                    <a:gd name="connsiteX13" fmla="*/ 2621499 w 6528460"/>
                    <a:gd name="connsiteY13" fmla="*/ 72455 h 3818030"/>
                    <a:gd name="connsiteX14" fmla="*/ 2594420 w 6528460"/>
                    <a:gd name="connsiteY14" fmla="*/ 137447 h 3818030"/>
                    <a:gd name="connsiteX15" fmla="*/ 2517919 w 6528460"/>
                    <a:gd name="connsiteY15" fmla="*/ 216656 h 3818030"/>
                    <a:gd name="connsiteX16" fmla="*/ 2366271 w 6528460"/>
                    <a:gd name="connsiteY16" fmla="*/ 254568 h 3818030"/>
                    <a:gd name="connsiteX17" fmla="*/ 2113750 w 6528460"/>
                    <a:gd name="connsiteY17" fmla="*/ 353410 h 3818030"/>
                    <a:gd name="connsiteX18" fmla="*/ 1872738 w 6528460"/>
                    <a:gd name="connsiteY18" fmla="*/ 467823 h 3818030"/>
                    <a:gd name="connsiteX19" fmla="*/ 1704843 w 6528460"/>
                    <a:gd name="connsiteY19" fmla="*/ 524691 h 3818030"/>
                    <a:gd name="connsiteX20" fmla="*/ 1379883 w 6528460"/>
                    <a:gd name="connsiteY20" fmla="*/ 749455 h 3818030"/>
                    <a:gd name="connsiteX21" fmla="*/ 1064402 w 6528460"/>
                    <a:gd name="connsiteY21" fmla="*/ 1079153 h 3818030"/>
                    <a:gd name="connsiteX22" fmla="*/ 826098 w 6528460"/>
                    <a:gd name="connsiteY22" fmla="*/ 1349953 h 3818030"/>
                    <a:gd name="connsiteX23" fmla="*/ 475413 w 6528460"/>
                    <a:gd name="connsiteY23" fmla="*/ 2016120 h 3818030"/>
                    <a:gd name="connsiteX24" fmla="*/ 254034 w 6528460"/>
                    <a:gd name="connsiteY24" fmla="*/ 2419611 h 3818030"/>
                    <a:gd name="connsiteX25" fmla="*/ 87492 w 6528460"/>
                    <a:gd name="connsiteY25" fmla="*/ 3492655 h 3818030"/>
                    <a:gd name="connsiteX26" fmla="*/ 2057559 w 6528460"/>
                    <a:gd name="connsiteY26" fmla="*/ 3477084 h 3818030"/>
                    <a:gd name="connsiteX27" fmla="*/ 3437283 w 6528460"/>
                    <a:gd name="connsiteY27" fmla="*/ 3564416 h 3818030"/>
                    <a:gd name="connsiteX28" fmla="*/ 4198230 w 6528460"/>
                    <a:gd name="connsiteY28" fmla="*/ 3807459 h 3818030"/>
                    <a:gd name="connsiteX29" fmla="*/ 4395914 w 6528460"/>
                    <a:gd name="connsiteY29" fmla="*/ 3798658 h 3818030"/>
                    <a:gd name="connsiteX30" fmla="*/ 5188003 w 6528460"/>
                    <a:gd name="connsiteY30" fmla="*/ 3708617 h 3818030"/>
                    <a:gd name="connsiteX31" fmla="*/ 5982799 w 6528460"/>
                    <a:gd name="connsiteY31" fmla="*/ 3600297 h 3818030"/>
                    <a:gd name="connsiteX32" fmla="*/ 6208240 w 6528460"/>
                    <a:gd name="connsiteY32" fmla="*/ 3570510 h 3818030"/>
                    <a:gd name="connsiteX33" fmla="*/ 6409986 w 6528460"/>
                    <a:gd name="connsiteY33" fmla="*/ 3411415 h 3818030"/>
                    <a:gd name="connsiteX34" fmla="*/ 6495288 w 6528460"/>
                    <a:gd name="connsiteY34" fmla="*/ 3106088 h 3818030"/>
                    <a:gd name="connsiteX35" fmla="*/ 6528461 w 6528460"/>
                    <a:gd name="connsiteY35" fmla="*/ 2878617 h 3818030"/>
                    <a:gd name="connsiteX36" fmla="*/ 6344994 w 6528460"/>
                    <a:gd name="connsiteY36" fmla="*/ 2262547 h 3818030"/>
                    <a:gd name="connsiteX37" fmla="*/ 6344994 w 6528460"/>
                    <a:gd name="connsiteY37" fmla="*/ 2262547 h 3818030"/>
                    <a:gd name="connsiteX0" fmla="*/ 6344994 w 6528462"/>
                    <a:gd name="connsiteY0" fmla="*/ 2262547 h 3798693"/>
                    <a:gd name="connsiteX1" fmla="*/ 6144602 w 6528462"/>
                    <a:gd name="connsiteY1" fmla="*/ 1972792 h 3798693"/>
                    <a:gd name="connsiteX2" fmla="*/ 5445939 w 6528462"/>
                    <a:gd name="connsiteY2" fmla="*/ 890270 h 3798693"/>
                    <a:gd name="connsiteX3" fmla="*/ 5229977 w 6528462"/>
                    <a:gd name="connsiteY3" fmla="*/ 680401 h 3798693"/>
                    <a:gd name="connsiteX4" fmla="*/ 3865824 w 6528462"/>
                    <a:gd name="connsiteY4" fmla="*/ 107660 h 3798693"/>
                    <a:gd name="connsiteX5" fmla="*/ 3766982 w 6528462"/>
                    <a:gd name="connsiteY5" fmla="*/ 35898 h 3798693"/>
                    <a:gd name="connsiteX6" fmla="*/ 3748702 w 6528462"/>
                    <a:gd name="connsiteY6" fmla="*/ 16 h 3798693"/>
                    <a:gd name="connsiteX7" fmla="*/ 3731777 w 6528462"/>
                    <a:gd name="connsiteY7" fmla="*/ 16 h 3798693"/>
                    <a:gd name="connsiteX8" fmla="*/ 3712145 w 6528462"/>
                    <a:gd name="connsiteY8" fmla="*/ 32513 h 3798693"/>
                    <a:gd name="connsiteX9" fmla="*/ 3653923 w 6528462"/>
                    <a:gd name="connsiteY9" fmla="*/ 195669 h 3798693"/>
                    <a:gd name="connsiteX10" fmla="*/ 3180023 w 6528462"/>
                    <a:gd name="connsiteY10" fmla="*/ 645874 h 3798693"/>
                    <a:gd name="connsiteX11" fmla="*/ 3076443 w 6528462"/>
                    <a:gd name="connsiteY11" fmla="*/ 645874 h 3798693"/>
                    <a:gd name="connsiteX12" fmla="*/ 2645871 w 6528462"/>
                    <a:gd name="connsiteY12" fmla="*/ 100212 h 3798693"/>
                    <a:gd name="connsiteX13" fmla="*/ 2621499 w 6528462"/>
                    <a:gd name="connsiteY13" fmla="*/ 72455 h 3798693"/>
                    <a:gd name="connsiteX14" fmla="*/ 2594420 w 6528462"/>
                    <a:gd name="connsiteY14" fmla="*/ 137447 h 3798693"/>
                    <a:gd name="connsiteX15" fmla="*/ 2517919 w 6528462"/>
                    <a:gd name="connsiteY15" fmla="*/ 216656 h 3798693"/>
                    <a:gd name="connsiteX16" fmla="*/ 2366271 w 6528462"/>
                    <a:gd name="connsiteY16" fmla="*/ 254568 h 3798693"/>
                    <a:gd name="connsiteX17" fmla="*/ 2113750 w 6528462"/>
                    <a:gd name="connsiteY17" fmla="*/ 353410 h 3798693"/>
                    <a:gd name="connsiteX18" fmla="*/ 1872738 w 6528462"/>
                    <a:gd name="connsiteY18" fmla="*/ 467823 h 3798693"/>
                    <a:gd name="connsiteX19" fmla="*/ 1704843 w 6528462"/>
                    <a:gd name="connsiteY19" fmla="*/ 524691 h 3798693"/>
                    <a:gd name="connsiteX20" fmla="*/ 1379883 w 6528462"/>
                    <a:gd name="connsiteY20" fmla="*/ 749455 h 3798693"/>
                    <a:gd name="connsiteX21" fmla="*/ 1064402 w 6528462"/>
                    <a:gd name="connsiteY21" fmla="*/ 1079153 h 3798693"/>
                    <a:gd name="connsiteX22" fmla="*/ 826098 w 6528462"/>
                    <a:gd name="connsiteY22" fmla="*/ 1349953 h 3798693"/>
                    <a:gd name="connsiteX23" fmla="*/ 475413 w 6528462"/>
                    <a:gd name="connsiteY23" fmla="*/ 2016120 h 3798693"/>
                    <a:gd name="connsiteX24" fmla="*/ 254034 w 6528462"/>
                    <a:gd name="connsiteY24" fmla="*/ 2419611 h 3798693"/>
                    <a:gd name="connsiteX25" fmla="*/ 87492 w 6528462"/>
                    <a:gd name="connsiteY25" fmla="*/ 3492655 h 3798693"/>
                    <a:gd name="connsiteX26" fmla="*/ 2057559 w 6528462"/>
                    <a:gd name="connsiteY26" fmla="*/ 3477084 h 3798693"/>
                    <a:gd name="connsiteX27" fmla="*/ 3437283 w 6528462"/>
                    <a:gd name="connsiteY27" fmla="*/ 3564416 h 3798693"/>
                    <a:gd name="connsiteX28" fmla="*/ 4299808 w 6528462"/>
                    <a:gd name="connsiteY28" fmla="*/ 3626876 h 3798693"/>
                    <a:gd name="connsiteX29" fmla="*/ 4395914 w 6528462"/>
                    <a:gd name="connsiteY29" fmla="*/ 3798658 h 3798693"/>
                    <a:gd name="connsiteX30" fmla="*/ 5188003 w 6528462"/>
                    <a:gd name="connsiteY30" fmla="*/ 3708617 h 3798693"/>
                    <a:gd name="connsiteX31" fmla="*/ 5982799 w 6528462"/>
                    <a:gd name="connsiteY31" fmla="*/ 3600297 h 3798693"/>
                    <a:gd name="connsiteX32" fmla="*/ 6208240 w 6528462"/>
                    <a:gd name="connsiteY32" fmla="*/ 3570510 h 3798693"/>
                    <a:gd name="connsiteX33" fmla="*/ 6409986 w 6528462"/>
                    <a:gd name="connsiteY33" fmla="*/ 3411415 h 3798693"/>
                    <a:gd name="connsiteX34" fmla="*/ 6495288 w 6528462"/>
                    <a:gd name="connsiteY34" fmla="*/ 3106088 h 3798693"/>
                    <a:gd name="connsiteX35" fmla="*/ 6528461 w 6528462"/>
                    <a:gd name="connsiteY35" fmla="*/ 2878617 h 3798693"/>
                    <a:gd name="connsiteX36" fmla="*/ 6344994 w 6528462"/>
                    <a:gd name="connsiteY36" fmla="*/ 2262547 h 3798693"/>
                    <a:gd name="connsiteX37" fmla="*/ 6344994 w 6528462"/>
                    <a:gd name="connsiteY37" fmla="*/ 2262547 h 3798693"/>
                    <a:gd name="connsiteX0" fmla="*/ 6344994 w 6528460"/>
                    <a:gd name="connsiteY0" fmla="*/ 2262547 h 3798658"/>
                    <a:gd name="connsiteX1" fmla="*/ 6144602 w 6528460"/>
                    <a:gd name="connsiteY1" fmla="*/ 1972792 h 3798658"/>
                    <a:gd name="connsiteX2" fmla="*/ 5445939 w 6528460"/>
                    <a:gd name="connsiteY2" fmla="*/ 890270 h 3798658"/>
                    <a:gd name="connsiteX3" fmla="*/ 5229977 w 6528460"/>
                    <a:gd name="connsiteY3" fmla="*/ 680401 h 3798658"/>
                    <a:gd name="connsiteX4" fmla="*/ 3865824 w 6528460"/>
                    <a:gd name="connsiteY4" fmla="*/ 107660 h 3798658"/>
                    <a:gd name="connsiteX5" fmla="*/ 3766982 w 6528460"/>
                    <a:gd name="connsiteY5" fmla="*/ 35898 h 3798658"/>
                    <a:gd name="connsiteX6" fmla="*/ 3748702 w 6528460"/>
                    <a:gd name="connsiteY6" fmla="*/ 16 h 3798658"/>
                    <a:gd name="connsiteX7" fmla="*/ 3731777 w 6528460"/>
                    <a:gd name="connsiteY7" fmla="*/ 16 h 3798658"/>
                    <a:gd name="connsiteX8" fmla="*/ 3712145 w 6528460"/>
                    <a:gd name="connsiteY8" fmla="*/ 32513 h 3798658"/>
                    <a:gd name="connsiteX9" fmla="*/ 3653923 w 6528460"/>
                    <a:gd name="connsiteY9" fmla="*/ 195669 h 3798658"/>
                    <a:gd name="connsiteX10" fmla="*/ 3180023 w 6528460"/>
                    <a:gd name="connsiteY10" fmla="*/ 645874 h 3798658"/>
                    <a:gd name="connsiteX11" fmla="*/ 3076443 w 6528460"/>
                    <a:gd name="connsiteY11" fmla="*/ 645874 h 3798658"/>
                    <a:gd name="connsiteX12" fmla="*/ 2645871 w 6528460"/>
                    <a:gd name="connsiteY12" fmla="*/ 100212 h 3798658"/>
                    <a:gd name="connsiteX13" fmla="*/ 2621499 w 6528460"/>
                    <a:gd name="connsiteY13" fmla="*/ 72455 h 3798658"/>
                    <a:gd name="connsiteX14" fmla="*/ 2594420 w 6528460"/>
                    <a:gd name="connsiteY14" fmla="*/ 137447 h 3798658"/>
                    <a:gd name="connsiteX15" fmla="*/ 2517919 w 6528460"/>
                    <a:gd name="connsiteY15" fmla="*/ 216656 h 3798658"/>
                    <a:gd name="connsiteX16" fmla="*/ 2366271 w 6528460"/>
                    <a:gd name="connsiteY16" fmla="*/ 254568 h 3798658"/>
                    <a:gd name="connsiteX17" fmla="*/ 2113750 w 6528460"/>
                    <a:gd name="connsiteY17" fmla="*/ 353410 h 3798658"/>
                    <a:gd name="connsiteX18" fmla="*/ 1872738 w 6528460"/>
                    <a:gd name="connsiteY18" fmla="*/ 467823 h 3798658"/>
                    <a:gd name="connsiteX19" fmla="*/ 1704843 w 6528460"/>
                    <a:gd name="connsiteY19" fmla="*/ 524691 h 3798658"/>
                    <a:gd name="connsiteX20" fmla="*/ 1379883 w 6528460"/>
                    <a:gd name="connsiteY20" fmla="*/ 749455 h 3798658"/>
                    <a:gd name="connsiteX21" fmla="*/ 1064402 w 6528460"/>
                    <a:gd name="connsiteY21" fmla="*/ 1079153 h 3798658"/>
                    <a:gd name="connsiteX22" fmla="*/ 826098 w 6528460"/>
                    <a:gd name="connsiteY22" fmla="*/ 1349953 h 3798658"/>
                    <a:gd name="connsiteX23" fmla="*/ 475413 w 6528460"/>
                    <a:gd name="connsiteY23" fmla="*/ 2016120 h 3798658"/>
                    <a:gd name="connsiteX24" fmla="*/ 254034 w 6528460"/>
                    <a:gd name="connsiteY24" fmla="*/ 2419611 h 3798658"/>
                    <a:gd name="connsiteX25" fmla="*/ 87492 w 6528460"/>
                    <a:gd name="connsiteY25" fmla="*/ 3492655 h 3798658"/>
                    <a:gd name="connsiteX26" fmla="*/ 2057559 w 6528460"/>
                    <a:gd name="connsiteY26" fmla="*/ 3477084 h 3798658"/>
                    <a:gd name="connsiteX27" fmla="*/ 3437283 w 6528460"/>
                    <a:gd name="connsiteY27" fmla="*/ 3564416 h 3798658"/>
                    <a:gd name="connsiteX28" fmla="*/ 4395914 w 6528460"/>
                    <a:gd name="connsiteY28" fmla="*/ 3798658 h 3798658"/>
                    <a:gd name="connsiteX29" fmla="*/ 5188003 w 6528460"/>
                    <a:gd name="connsiteY29" fmla="*/ 3708617 h 3798658"/>
                    <a:gd name="connsiteX30" fmla="*/ 5982799 w 6528460"/>
                    <a:gd name="connsiteY30" fmla="*/ 3600297 h 3798658"/>
                    <a:gd name="connsiteX31" fmla="*/ 6208240 w 6528460"/>
                    <a:gd name="connsiteY31" fmla="*/ 3570510 h 3798658"/>
                    <a:gd name="connsiteX32" fmla="*/ 6409986 w 6528460"/>
                    <a:gd name="connsiteY32" fmla="*/ 3411415 h 3798658"/>
                    <a:gd name="connsiteX33" fmla="*/ 6495288 w 6528460"/>
                    <a:gd name="connsiteY33" fmla="*/ 3106088 h 3798658"/>
                    <a:gd name="connsiteX34" fmla="*/ 6528461 w 6528460"/>
                    <a:gd name="connsiteY34" fmla="*/ 2878617 h 3798658"/>
                    <a:gd name="connsiteX35" fmla="*/ 6344994 w 6528460"/>
                    <a:gd name="connsiteY35" fmla="*/ 2262547 h 3798658"/>
                    <a:gd name="connsiteX36" fmla="*/ 6344994 w 6528460"/>
                    <a:gd name="connsiteY36" fmla="*/ 2262547 h 3798658"/>
                    <a:gd name="connsiteX0" fmla="*/ 6344994 w 6528462"/>
                    <a:gd name="connsiteY0" fmla="*/ 2262547 h 3798658"/>
                    <a:gd name="connsiteX1" fmla="*/ 6144602 w 6528462"/>
                    <a:gd name="connsiteY1" fmla="*/ 1972792 h 3798658"/>
                    <a:gd name="connsiteX2" fmla="*/ 5445939 w 6528462"/>
                    <a:gd name="connsiteY2" fmla="*/ 890270 h 3798658"/>
                    <a:gd name="connsiteX3" fmla="*/ 5229977 w 6528462"/>
                    <a:gd name="connsiteY3" fmla="*/ 680401 h 3798658"/>
                    <a:gd name="connsiteX4" fmla="*/ 3865824 w 6528462"/>
                    <a:gd name="connsiteY4" fmla="*/ 107660 h 3798658"/>
                    <a:gd name="connsiteX5" fmla="*/ 3766982 w 6528462"/>
                    <a:gd name="connsiteY5" fmla="*/ 35898 h 3798658"/>
                    <a:gd name="connsiteX6" fmla="*/ 3748702 w 6528462"/>
                    <a:gd name="connsiteY6" fmla="*/ 16 h 3798658"/>
                    <a:gd name="connsiteX7" fmla="*/ 3731777 w 6528462"/>
                    <a:gd name="connsiteY7" fmla="*/ 16 h 3798658"/>
                    <a:gd name="connsiteX8" fmla="*/ 3712145 w 6528462"/>
                    <a:gd name="connsiteY8" fmla="*/ 32513 h 3798658"/>
                    <a:gd name="connsiteX9" fmla="*/ 3653923 w 6528462"/>
                    <a:gd name="connsiteY9" fmla="*/ 195669 h 3798658"/>
                    <a:gd name="connsiteX10" fmla="*/ 3180023 w 6528462"/>
                    <a:gd name="connsiteY10" fmla="*/ 645874 h 3798658"/>
                    <a:gd name="connsiteX11" fmla="*/ 3076443 w 6528462"/>
                    <a:gd name="connsiteY11" fmla="*/ 645874 h 3798658"/>
                    <a:gd name="connsiteX12" fmla="*/ 2645871 w 6528462"/>
                    <a:gd name="connsiteY12" fmla="*/ 100212 h 3798658"/>
                    <a:gd name="connsiteX13" fmla="*/ 2621499 w 6528462"/>
                    <a:gd name="connsiteY13" fmla="*/ 72455 h 3798658"/>
                    <a:gd name="connsiteX14" fmla="*/ 2594420 w 6528462"/>
                    <a:gd name="connsiteY14" fmla="*/ 137447 h 3798658"/>
                    <a:gd name="connsiteX15" fmla="*/ 2517919 w 6528462"/>
                    <a:gd name="connsiteY15" fmla="*/ 216656 h 3798658"/>
                    <a:gd name="connsiteX16" fmla="*/ 2366271 w 6528462"/>
                    <a:gd name="connsiteY16" fmla="*/ 254568 h 3798658"/>
                    <a:gd name="connsiteX17" fmla="*/ 2113750 w 6528462"/>
                    <a:gd name="connsiteY17" fmla="*/ 353410 h 3798658"/>
                    <a:gd name="connsiteX18" fmla="*/ 1872738 w 6528462"/>
                    <a:gd name="connsiteY18" fmla="*/ 467823 h 3798658"/>
                    <a:gd name="connsiteX19" fmla="*/ 1704843 w 6528462"/>
                    <a:gd name="connsiteY19" fmla="*/ 524691 h 3798658"/>
                    <a:gd name="connsiteX20" fmla="*/ 1379883 w 6528462"/>
                    <a:gd name="connsiteY20" fmla="*/ 749455 h 3798658"/>
                    <a:gd name="connsiteX21" fmla="*/ 1064402 w 6528462"/>
                    <a:gd name="connsiteY21" fmla="*/ 1079153 h 3798658"/>
                    <a:gd name="connsiteX22" fmla="*/ 826098 w 6528462"/>
                    <a:gd name="connsiteY22" fmla="*/ 1349953 h 3798658"/>
                    <a:gd name="connsiteX23" fmla="*/ 475413 w 6528462"/>
                    <a:gd name="connsiteY23" fmla="*/ 2016120 h 3798658"/>
                    <a:gd name="connsiteX24" fmla="*/ 254034 w 6528462"/>
                    <a:gd name="connsiteY24" fmla="*/ 2419611 h 3798658"/>
                    <a:gd name="connsiteX25" fmla="*/ 87492 w 6528462"/>
                    <a:gd name="connsiteY25" fmla="*/ 3492655 h 3798658"/>
                    <a:gd name="connsiteX26" fmla="*/ 2057559 w 6528462"/>
                    <a:gd name="connsiteY26" fmla="*/ 3477084 h 3798658"/>
                    <a:gd name="connsiteX27" fmla="*/ 3437283 w 6528462"/>
                    <a:gd name="connsiteY27" fmla="*/ 3564416 h 3798658"/>
                    <a:gd name="connsiteX28" fmla="*/ 4395914 w 6528462"/>
                    <a:gd name="connsiteY28" fmla="*/ 3798658 h 3798658"/>
                    <a:gd name="connsiteX29" fmla="*/ 5188003 w 6528462"/>
                    <a:gd name="connsiteY29" fmla="*/ 3708617 h 3798658"/>
                    <a:gd name="connsiteX30" fmla="*/ 5982799 w 6528462"/>
                    <a:gd name="connsiteY30" fmla="*/ 3600297 h 3798658"/>
                    <a:gd name="connsiteX31" fmla="*/ 6208240 w 6528462"/>
                    <a:gd name="connsiteY31" fmla="*/ 3570510 h 3798658"/>
                    <a:gd name="connsiteX32" fmla="*/ 6409986 w 6528462"/>
                    <a:gd name="connsiteY32" fmla="*/ 3411415 h 3798658"/>
                    <a:gd name="connsiteX33" fmla="*/ 6495288 w 6528462"/>
                    <a:gd name="connsiteY33" fmla="*/ 3106088 h 3798658"/>
                    <a:gd name="connsiteX34" fmla="*/ 6528461 w 6528462"/>
                    <a:gd name="connsiteY34" fmla="*/ 2878617 h 3798658"/>
                    <a:gd name="connsiteX35" fmla="*/ 6344994 w 6528462"/>
                    <a:gd name="connsiteY35" fmla="*/ 2262547 h 3798658"/>
                    <a:gd name="connsiteX36" fmla="*/ 6344994 w 6528462"/>
                    <a:gd name="connsiteY36" fmla="*/ 2262547 h 3798658"/>
                    <a:gd name="connsiteX0" fmla="*/ 6344994 w 6528460"/>
                    <a:gd name="connsiteY0" fmla="*/ 2262547 h 3798658"/>
                    <a:gd name="connsiteX1" fmla="*/ 6144602 w 6528460"/>
                    <a:gd name="connsiteY1" fmla="*/ 1972792 h 3798658"/>
                    <a:gd name="connsiteX2" fmla="*/ 5445939 w 6528460"/>
                    <a:gd name="connsiteY2" fmla="*/ 890270 h 3798658"/>
                    <a:gd name="connsiteX3" fmla="*/ 5229977 w 6528460"/>
                    <a:gd name="connsiteY3" fmla="*/ 680401 h 3798658"/>
                    <a:gd name="connsiteX4" fmla="*/ 3865824 w 6528460"/>
                    <a:gd name="connsiteY4" fmla="*/ 107660 h 3798658"/>
                    <a:gd name="connsiteX5" fmla="*/ 3766982 w 6528460"/>
                    <a:gd name="connsiteY5" fmla="*/ 35898 h 3798658"/>
                    <a:gd name="connsiteX6" fmla="*/ 3748702 w 6528460"/>
                    <a:gd name="connsiteY6" fmla="*/ 16 h 3798658"/>
                    <a:gd name="connsiteX7" fmla="*/ 3731777 w 6528460"/>
                    <a:gd name="connsiteY7" fmla="*/ 16 h 3798658"/>
                    <a:gd name="connsiteX8" fmla="*/ 3712145 w 6528460"/>
                    <a:gd name="connsiteY8" fmla="*/ 32513 h 3798658"/>
                    <a:gd name="connsiteX9" fmla="*/ 3653923 w 6528460"/>
                    <a:gd name="connsiteY9" fmla="*/ 195669 h 3798658"/>
                    <a:gd name="connsiteX10" fmla="*/ 3180023 w 6528460"/>
                    <a:gd name="connsiteY10" fmla="*/ 645874 h 3798658"/>
                    <a:gd name="connsiteX11" fmla="*/ 3076443 w 6528460"/>
                    <a:gd name="connsiteY11" fmla="*/ 645874 h 3798658"/>
                    <a:gd name="connsiteX12" fmla="*/ 2645871 w 6528460"/>
                    <a:gd name="connsiteY12" fmla="*/ 100212 h 3798658"/>
                    <a:gd name="connsiteX13" fmla="*/ 2621499 w 6528460"/>
                    <a:gd name="connsiteY13" fmla="*/ 72455 h 3798658"/>
                    <a:gd name="connsiteX14" fmla="*/ 2594420 w 6528460"/>
                    <a:gd name="connsiteY14" fmla="*/ 137447 h 3798658"/>
                    <a:gd name="connsiteX15" fmla="*/ 2517919 w 6528460"/>
                    <a:gd name="connsiteY15" fmla="*/ 216656 h 3798658"/>
                    <a:gd name="connsiteX16" fmla="*/ 2366271 w 6528460"/>
                    <a:gd name="connsiteY16" fmla="*/ 254568 h 3798658"/>
                    <a:gd name="connsiteX17" fmla="*/ 2113750 w 6528460"/>
                    <a:gd name="connsiteY17" fmla="*/ 353410 h 3798658"/>
                    <a:gd name="connsiteX18" fmla="*/ 1872738 w 6528460"/>
                    <a:gd name="connsiteY18" fmla="*/ 467823 h 3798658"/>
                    <a:gd name="connsiteX19" fmla="*/ 1704843 w 6528460"/>
                    <a:gd name="connsiteY19" fmla="*/ 524691 h 3798658"/>
                    <a:gd name="connsiteX20" fmla="*/ 1379883 w 6528460"/>
                    <a:gd name="connsiteY20" fmla="*/ 749455 h 3798658"/>
                    <a:gd name="connsiteX21" fmla="*/ 1064402 w 6528460"/>
                    <a:gd name="connsiteY21" fmla="*/ 1079153 h 3798658"/>
                    <a:gd name="connsiteX22" fmla="*/ 826098 w 6528460"/>
                    <a:gd name="connsiteY22" fmla="*/ 1349953 h 3798658"/>
                    <a:gd name="connsiteX23" fmla="*/ 475413 w 6528460"/>
                    <a:gd name="connsiteY23" fmla="*/ 2016120 h 3798658"/>
                    <a:gd name="connsiteX24" fmla="*/ 254034 w 6528460"/>
                    <a:gd name="connsiteY24" fmla="*/ 2419611 h 3798658"/>
                    <a:gd name="connsiteX25" fmla="*/ 87492 w 6528460"/>
                    <a:gd name="connsiteY25" fmla="*/ 3492655 h 3798658"/>
                    <a:gd name="connsiteX26" fmla="*/ 2061322 w 6528460"/>
                    <a:gd name="connsiteY26" fmla="*/ 3270167 h 3798658"/>
                    <a:gd name="connsiteX27" fmla="*/ 3437283 w 6528460"/>
                    <a:gd name="connsiteY27" fmla="*/ 3564416 h 3798658"/>
                    <a:gd name="connsiteX28" fmla="*/ 4395914 w 6528460"/>
                    <a:gd name="connsiteY28" fmla="*/ 3798658 h 3798658"/>
                    <a:gd name="connsiteX29" fmla="*/ 5188003 w 6528460"/>
                    <a:gd name="connsiteY29" fmla="*/ 3708617 h 3798658"/>
                    <a:gd name="connsiteX30" fmla="*/ 5982799 w 6528460"/>
                    <a:gd name="connsiteY30" fmla="*/ 3600297 h 3798658"/>
                    <a:gd name="connsiteX31" fmla="*/ 6208240 w 6528460"/>
                    <a:gd name="connsiteY31" fmla="*/ 3570510 h 3798658"/>
                    <a:gd name="connsiteX32" fmla="*/ 6409986 w 6528460"/>
                    <a:gd name="connsiteY32" fmla="*/ 3411415 h 3798658"/>
                    <a:gd name="connsiteX33" fmla="*/ 6495288 w 6528460"/>
                    <a:gd name="connsiteY33" fmla="*/ 3106088 h 3798658"/>
                    <a:gd name="connsiteX34" fmla="*/ 6528461 w 6528460"/>
                    <a:gd name="connsiteY34" fmla="*/ 2878617 h 3798658"/>
                    <a:gd name="connsiteX35" fmla="*/ 6344994 w 6528460"/>
                    <a:gd name="connsiteY35" fmla="*/ 2262547 h 3798658"/>
                    <a:gd name="connsiteX36" fmla="*/ 6344994 w 6528460"/>
                    <a:gd name="connsiteY36" fmla="*/ 2262547 h 3798658"/>
                    <a:gd name="connsiteX0" fmla="*/ 6344994 w 6528462"/>
                    <a:gd name="connsiteY0" fmla="*/ 2262547 h 3798658"/>
                    <a:gd name="connsiteX1" fmla="*/ 6144602 w 6528462"/>
                    <a:gd name="connsiteY1" fmla="*/ 1972792 h 3798658"/>
                    <a:gd name="connsiteX2" fmla="*/ 5445939 w 6528462"/>
                    <a:gd name="connsiteY2" fmla="*/ 890270 h 3798658"/>
                    <a:gd name="connsiteX3" fmla="*/ 5229977 w 6528462"/>
                    <a:gd name="connsiteY3" fmla="*/ 680401 h 3798658"/>
                    <a:gd name="connsiteX4" fmla="*/ 3865824 w 6528462"/>
                    <a:gd name="connsiteY4" fmla="*/ 107660 h 3798658"/>
                    <a:gd name="connsiteX5" fmla="*/ 3766982 w 6528462"/>
                    <a:gd name="connsiteY5" fmla="*/ 35898 h 3798658"/>
                    <a:gd name="connsiteX6" fmla="*/ 3748702 w 6528462"/>
                    <a:gd name="connsiteY6" fmla="*/ 16 h 3798658"/>
                    <a:gd name="connsiteX7" fmla="*/ 3731777 w 6528462"/>
                    <a:gd name="connsiteY7" fmla="*/ 16 h 3798658"/>
                    <a:gd name="connsiteX8" fmla="*/ 3712145 w 6528462"/>
                    <a:gd name="connsiteY8" fmla="*/ 32513 h 3798658"/>
                    <a:gd name="connsiteX9" fmla="*/ 3653923 w 6528462"/>
                    <a:gd name="connsiteY9" fmla="*/ 195669 h 3798658"/>
                    <a:gd name="connsiteX10" fmla="*/ 3180023 w 6528462"/>
                    <a:gd name="connsiteY10" fmla="*/ 645874 h 3798658"/>
                    <a:gd name="connsiteX11" fmla="*/ 3076443 w 6528462"/>
                    <a:gd name="connsiteY11" fmla="*/ 645874 h 3798658"/>
                    <a:gd name="connsiteX12" fmla="*/ 2645871 w 6528462"/>
                    <a:gd name="connsiteY12" fmla="*/ 100212 h 3798658"/>
                    <a:gd name="connsiteX13" fmla="*/ 2621499 w 6528462"/>
                    <a:gd name="connsiteY13" fmla="*/ 72455 h 3798658"/>
                    <a:gd name="connsiteX14" fmla="*/ 2594420 w 6528462"/>
                    <a:gd name="connsiteY14" fmla="*/ 137447 h 3798658"/>
                    <a:gd name="connsiteX15" fmla="*/ 2517919 w 6528462"/>
                    <a:gd name="connsiteY15" fmla="*/ 216656 h 3798658"/>
                    <a:gd name="connsiteX16" fmla="*/ 2366271 w 6528462"/>
                    <a:gd name="connsiteY16" fmla="*/ 254568 h 3798658"/>
                    <a:gd name="connsiteX17" fmla="*/ 2113750 w 6528462"/>
                    <a:gd name="connsiteY17" fmla="*/ 353410 h 3798658"/>
                    <a:gd name="connsiteX18" fmla="*/ 1872738 w 6528462"/>
                    <a:gd name="connsiteY18" fmla="*/ 467823 h 3798658"/>
                    <a:gd name="connsiteX19" fmla="*/ 1704843 w 6528462"/>
                    <a:gd name="connsiteY19" fmla="*/ 524691 h 3798658"/>
                    <a:gd name="connsiteX20" fmla="*/ 1379883 w 6528462"/>
                    <a:gd name="connsiteY20" fmla="*/ 749455 h 3798658"/>
                    <a:gd name="connsiteX21" fmla="*/ 1064402 w 6528462"/>
                    <a:gd name="connsiteY21" fmla="*/ 1079153 h 3798658"/>
                    <a:gd name="connsiteX22" fmla="*/ 826098 w 6528462"/>
                    <a:gd name="connsiteY22" fmla="*/ 1349953 h 3798658"/>
                    <a:gd name="connsiteX23" fmla="*/ 475413 w 6528462"/>
                    <a:gd name="connsiteY23" fmla="*/ 2016120 h 3798658"/>
                    <a:gd name="connsiteX24" fmla="*/ 254034 w 6528462"/>
                    <a:gd name="connsiteY24" fmla="*/ 2419611 h 3798658"/>
                    <a:gd name="connsiteX25" fmla="*/ 87492 w 6528462"/>
                    <a:gd name="connsiteY25" fmla="*/ 3492655 h 3798658"/>
                    <a:gd name="connsiteX26" fmla="*/ 2262344 w 6528462"/>
                    <a:gd name="connsiteY26" fmla="*/ 3500256 h 3798658"/>
                    <a:gd name="connsiteX27" fmla="*/ 2061322 w 6528462"/>
                    <a:gd name="connsiteY27" fmla="*/ 3270167 h 3798658"/>
                    <a:gd name="connsiteX28" fmla="*/ 3437283 w 6528462"/>
                    <a:gd name="connsiteY28" fmla="*/ 3564416 h 3798658"/>
                    <a:gd name="connsiteX29" fmla="*/ 4395914 w 6528462"/>
                    <a:gd name="connsiteY29" fmla="*/ 3798658 h 3798658"/>
                    <a:gd name="connsiteX30" fmla="*/ 5188003 w 6528462"/>
                    <a:gd name="connsiteY30" fmla="*/ 3708617 h 3798658"/>
                    <a:gd name="connsiteX31" fmla="*/ 5982799 w 6528462"/>
                    <a:gd name="connsiteY31" fmla="*/ 3600297 h 3798658"/>
                    <a:gd name="connsiteX32" fmla="*/ 6208240 w 6528462"/>
                    <a:gd name="connsiteY32" fmla="*/ 3570510 h 3798658"/>
                    <a:gd name="connsiteX33" fmla="*/ 6409986 w 6528462"/>
                    <a:gd name="connsiteY33" fmla="*/ 3411415 h 3798658"/>
                    <a:gd name="connsiteX34" fmla="*/ 6495288 w 6528462"/>
                    <a:gd name="connsiteY34" fmla="*/ 3106088 h 3798658"/>
                    <a:gd name="connsiteX35" fmla="*/ 6528461 w 6528462"/>
                    <a:gd name="connsiteY35" fmla="*/ 2878617 h 3798658"/>
                    <a:gd name="connsiteX36" fmla="*/ 6344994 w 6528462"/>
                    <a:gd name="connsiteY36" fmla="*/ 2262547 h 3798658"/>
                    <a:gd name="connsiteX37" fmla="*/ 6344994 w 6528462"/>
                    <a:gd name="connsiteY37" fmla="*/ 2262547 h 3798658"/>
                    <a:gd name="connsiteX0" fmla="*/ 6344994 w 6528460"/>
                    <a:gd name="connsiteY0" fmla="*/ 2262547 h 3798658"/>
                    <a:gd name="connsiteX1" fmla="*/ 6144602 w 6528460"/>
                    <a:gd name="connsiteY1" fmla="*/ 1972792 h 3798658"/>
                    <a:gd name="connsiteX2" fmla="*/ 5445939 w 6528460"/>
                    <a:gd name="connsiteY2" fmla="*/ 890270 h 3798658"/>
                    <a:gd name="connsiteX3" fmla="*/ 5229977 w 6528460"/>
                    <a:gd name="connsiteY3" fmla="*/ 680401 h 3798658"/>
                    <a:gd name="connsiteX4" fmla="*/ 3865824 w 6528460"/>
                    <a:gd name="connsiteY4" fmla="*/ 107660 h 3798658"/>
                    <a:gd name="connsiteX5" fmla="*/ 3766982 w 6528460"/>
                    <a:gd name="connsiteY5" fmla="*/ 35898 h 3798658"/>
                    <a:gd name="connsiteX6" fmla="*/ 3748702 w 6528460"/>
                    <a:gd name="connsiteY6" fmla="*/ 16 h 3798658"/>
                    <a:gd name="connsiteX7" fmla="*/ 3731777 w 6528460"/>
                    <a:gd name="connsiteY7" fmla="*/ 16 h 3798658"/>
                    <a:gd name="connsiteX8" fmla="*/ 3712145 w 6528460"/>
                    <a:gd name="connsiteY8" fmla="*/ 32513 h 3798658"/>
                    <a:gd name="connsiteX9" fmla="*/ 3653923 w 6528460"/>
                    <a:gd name="connsiteY9" fmla="*/ 195669 h 3798658"/>
                    <a:gd name="connsiteX10" fmla="*/ 3180023 w 6528460"/>
                    <a:gd name="connsiteY10" fmla="*/ 645874 h 3798658"/>
                    <a:gd name="connsiteX11" fmla="*/ 3076443 w 6528460"/>
                    <a:gd name="connsiteY11" fmla="*/ 645874 h 3798658"/>
                    <a:gd name="connsiteX12" fmla="*/ 2645871 w 6528460"/>
                    <a:gd name="connsiteY12" fmla="*/ 100212 h 3798658"/>
                    <a:gd name="connsiteX13" fmla="*/ 2621499 w 6528460"/>
                    <a:gd name="connsiteY13" fmla="*/ 72455 h 3798658"/>
                    <a:gd name="connsiteX14" fmla="*/ 2594420 w 6528460"/>
                    <a:gd name="connsiteY14" fmla="*/ 137447 h 3798658"/>
                    <a:gd name="connsiteX15" fmla="*/ 2517919 w 6528460"/>
                    <a:gd name="connsiteY15" fmla="*/ 216656 h 3798658"/>
                    <a:gd name="connsiteX16" fmla="*/ 2366271 w 6528460"/>
                    <a:gd name="connsiteY16" fmla="*/ 254568 h 3798658"/>
                    <a:gd name="connsiteX17" fmla="*/ 2113750 w 6528460"/>
                    <a:gd name="connsiteY17" fmla="*/ 353410 h 3798658"/>
                    <a:gd name="connsiteX18" fmla="*/ 1872738 w 6528460"/>
                    <a:gd name="connsiteY18" fmla="*/ 467823 h 3798658"/>
                    <a:gd name="connsiteX19" fmla="*/ 1704843 w 6528460"/>
                    <a:gd name="connsiteY19" fmla="*/ 524691 h 3798658"/>
                    <a:gd name="connsiteX20" fmla="*/ 1379883 w 6528460"/>
                    <a:gd name="connsiteY20" fmla="*/ 749455 h 3798658"/>
                    <a:gd name="connsiteX21" fmla="*/ 1064402 w 6528460"/>
                    <a:gd name="connsiteY21" fmla="*/ 1079153 h 3798658"/>
                    <a:gd name="connsiteX22" fmla="*/ 826098 w 6528460"/>
                    <a:gd name="connsiteY22" fmla="*/ 1349953 h 3798658"/>
                    <a:gd name="connsiteX23" fmla="*/ 475413 w 6528460"/>
                    <a:gd name="connsiteY23" fmla="*/ 2016120 h 3798658"/>
                    <a:gd name="connsiteX24" fmla="*/ 254034 w 6528460"/>
                    <a:gd name="connsiteY24" fmla="*/ 2419611 h 3798658"/>
                    <a:gd name="connsiteX25" fmla="*/ 87492 w 6528460"/>
                    <a:gd name="connsiteY25" fmla="*/ 3492655 h 3798658"/>
                    <a:gd name="connsiteX26" fmla="*/ 1596444 w 6528460"/>
                    <a:gd name="connsiteY26" fmla="*/ 3534115 h 3798658"/>
                    <a:gd name="connsiteX27" fmla="*/ 2061322 w 6528460"/>
                    <a:gd name="connsiteY27" fmla="*/ 3270167 h 3798658"/>
                    <a:gd name="connsiteX28" fmla="*/ 3437283 w 6528460"/>
                    <a:gd name="connsiteY28" fmla="*/ 3564416 h 3798658"/>
                    <a:gd name="connsiteX29" fmla="*/ 4395914 w 6528460"/>
                    <a:gd name="connsiteY29" fmla="*/ 3798658 h 3798658"/>
                    <a:gd name="connsiteX30" fmla="*/ 5188003 w 6528460"/>
                    <a:gd name="connsiteY30" fmla="*/ 3708617 h 3798658"/>
                    <a:gd name="connsiteX31" fmla="*/ 5982799 w 6528460"/>
                    <a:gd name="connsiteY31" fmla="*/ 3600297 h 3798658"/>
                    <a:gd name="connsiteX32" fmla="*/ 6208240 w 6528460"/>
                    <a:gd name="connsiteY32" fmla="*/ 3570510 h 3798658"/>
                    <a:gd name="connsiteX33" fmla="*/ 6409986 w 6528460"/>
                    <a:gd name="connsiteY33" fmla="*/ 3411415 h 3798658"/>
                    <a:gd name="connsiteX34" fmla="*/ 6495288 w 6528460"/>
                    <a:gd name="connsiteY34" fmla="*/ 3106088 h 3798658"/>
                    <a:gd name="connsiteX35" fmla="*/ 6528461 w 6528460"/>
                    <a:gd name="connsiteY35" fmla="*/ 2878617 h 3798658"/>
                    <a:gd name="connsiteX36" fmla="*/ 6344994 w 6528460"/>
                    <a:gd name="connsiteY36" fmla="*/ 2262547 h 3798658"/>
                    <a:gd name="connsiteX37" fmla="*/ 6344994 w 6528460"/>
                    <a:gd name="connsiteY37" fmla="*/ 2262547 h 3798658"/>
                    <a:gd name="connsiteX0" fmla="*/ 6344994 w 6528462"/>
                    <a:gd name="connsiteY0" fmla="*/ 2262547 h 3798658"/>
                    <a:gd name="connsiteX1" fmla="*/ 6144602 w 6528462"/>
                    <a:gd name="connsiteY1" fmla="*/ 1972792 h 3798658"/>
                    <a:gd name="connsiteX2" fmla="*/ 5445939 w 6528462"/>
                    <a:gd name="connsiteY2" fmla="*/ 890270 h 3798658"/>
                    <a:gd name="connsiteX3" fmla="*/ 5229977 w 6528462"/>
                    <a:gd name="connsiteY3" fmla="*/ 680401 h 3798658"/>
                    <a:gd name="connsiteX4" fmla="*/ 3865824 w 6528462"/>
                    <a:gd name="connsiteY4" fmla="*/ 107660 h 3798658"/>
                    <a:gd name="connsiteX5" fmla="*/ 3766982 w 6528462"/>
                    <a:gd name="connsiteY5" fmla="*/ 35898 h 3798658"/>
                    <a:gd name="connsiteX6" fmla="*/ 3748702 w 6528462"/>
                    <a:gd name="connsiteY6" fmla="*/ 16 h 3798658"/>
                    <a:gd name="connsiteX7" fmla="*/ 3731777 w 6528462"/>
                    <a:gd name="connsiteY7" fmla="*/ 16 h 3798658"/>
                    <a:gd name="connsiteX8" fmla="*/ 3712145 w 6528462"/>
                    <a:gd name="connsiteY8" fmla="*/ 32513 h 3798658"/>
                    <a:gd name="connsiteX9" fmla="*/ 3653923 w 6528462"/>
                    <a:gd name="connsiteY9" fmla="*/ 195669 h 3798658"/>
                    <a:gd name="connsiteX10" fmla="*/ 3180023 w 6528462"/>
                    <a:gd name="connsiteY10" fmla="*/ 645874 h 3798658"/>
                    <a:gd name="connsiteX11" fmla="*/ 3076443 w 6528462"/>
                    <a:gd name="connsiteY11" fmla="*/ 645874 h 3798658"/>
                    <a:gd name="connsiteX12" fmla="*/ 2645871 w 6528462"/>
                    <a:gd name="connsiteY12" fmla="*/ 100212 h 3798658"/>
                    <a:gd name="connsiteX13" fmla="*/ 2621499 w 6528462"/>
                    <a:gd name="connsiteY13" fmla="*/ 72455 h 3798658"/>
                    <a:gd name="connsiteX14" fmla="*/ 2594420 w 6528462"/>
                    <a:gd name="connsiteY14" fmla="*/ 137447 h 3798658"/>
                    <a:gd name="connsiteX15" fmla="*/ 2517919 w 6528462"/>
                    <a:gd name="connsiteY15" fmla="*/ 216656 h 3798658"/>
                    <a:gd name="connsiteX16" fmla="*/ 2366271 w 6528462"/>
                    <a:gd name="connsiteY16" fmla="*/ 254568 h 3798658"/>
                    <a:gd name="connsiteX17" fmla="*/ 2113750 w 6528462"/>
                    <a:gd name="connsiteY17" fmla="*/ 353410 h 3798658"/>
                    <a:gd name="connsiteX18" fmla="*/ 1872738 w 6528462"/>
                    <a:gd name="connsiteY18" fmla="*/ 467823 h 3798658"/>
                    <a:gd name="connsiteX19" fmla="*/ 1704843 w 6528462"/>
                    <a:gd name="connsiteY19" fmla="*/ 524691 h 3798658"/>
                    <a:gd name="connsiteX20" fmla="*/ 1379883 w 6528462"/>
                    <a:gd name="connsiteY20" fmla="*/ 749455 h 3798658"/>
                    <a:gd name="connsiteX21" fmla="*/ 1064402 w 6528462"/>
                    <a:gd name="connsiteY21" fmla="*/ 1079153 h 3798658"/>
                    <a:gd name="connsiteX22" fmla="*/ 826098 w 6528462"/>
                    <a:gd name="connsiteY22" fmla="*/ 1349953 h 3798658"/>
                    <a:gd name="connsiteX23" fmla="*/ 475413 w 6528462"/>
                    <a:gd name="connsiteY23" fmla="*/ 2016120 h 3798658"/>
                    <a:gd name="connsiteX24" fmla="*/ 254034 w 6528462"/>
                    <a:gd name="connsiteY24" fmla="*/ 2419611 h 3798658"/>
                    <a:gd name="connsiteX25" fmla="*/ 87492 w 6528462"/>
                    <a:gd name="connsiteY25" fmla="*/ 3492655 h 3798658"/>
                    <a:gd name="connsiteX26" fmla="*/ 1596444 w 6528462"/>
                    <a:gd name="connsiteY26" fmla="*/ 3534115 h 3798658"/>
                    <a:gd name="connsiteX27" fmla="*/ 2061322 w 6528462"/>
                    <a:gd name="connsiteY27" fmla="*/ 3270167 h 3798658"/>
                    <a:gd name="connsiteX28" fmla="*/ 3437283 w 6528462"/>
                    <a:gd name="connsiteY28" fmla="*/ 3564416 h 3798658"/>
                    <a:gd name="connsiteX29" fmla="*/ 4395914 w 6528462"/>
                    <a:gd name="connsiteY29" fmla="*/ 3798658 h 3798658"/>
                    <a:gd name="connsiteX30" fmla="*/ 5188003 w 6528462"/>
                    <a:gd name="connsiteY30" fmla="*/ 3708617 h 3798658"/>
                    <a:gd name="connsiteX31" fmla="*/ 5982799 w 6528462"/>
                    <a:gd name="connsiteY31" fmla="*/ 3600297 h 3798658"/>
                    <a:gd name="connsiteX32" fmla="*/ 6208240 w 6528462"/>
                    <a:gd name="connsiteY32" fmla="*/ 3570510 h 3798658"/>
                    <a:gd name="connsiteX33" fmla="*/ 6409986 w 6528462"/>
                    <a:gd name="connsiteY33" fmla="*/ 3411415 h 3798658"/>
                    <a:gd name="connsiteX34" fmla="*/ 6495288 w 6528462"/>
                    <a:gd name="connsiteY34" fmla="*/ 3106088 h 3798658"/>
                    <a:gd name="connsiteX35" fmla="*/ 6528461 w 6528462"/>
                    <a:gd name="connsiteY35" fmla="*/ 2878617 h 3798658"/>
                    <a:gd name="connsiteX36" fmla="*/ 6344994 w 6528462"/>
                    <a:gd name="connsiteY36" fmla="*/ 2262547 h 3798658"/>
                    <a:gd name="connsiteX37" fmla="*/ 6344994 w 6528462"/>
                    <a:gd name="connsiteY37" fmla="*/ 2262547 h 3798658"/>
                    <a:gd name="connsiteX0" fmla="*/ 6344994 w 6528460"/>
                    <a:gd name="connsiteY0" fmla="*/ 2262547 h 3798658"/>
                    <a:gd name="connsiteX1" fmla="*/ 6144602 w 6528460"/>
                    <a:gd name="connsiteY1" fmla="*/ 1972792 h 3798658"/>
                    <a:gd name="connsiteX2" fmla="*/ 5445939 w 6528460"/>
                    <a:gd name="connsiteY2" fmla="*/ 890270 h 3798658"/>
                    <a:gd name="connsiteX3" fmla="*/ 5229977 w 6528460"/>
                    <a:gd name="connsiteY3" fmla="*/ 680401 h 3798658"/>
                    <a:gd name="connsiteX4" fmla="*/ 3865824 w 6528460"/>
                    <a:gd name="connsiteY4" fmla="*/ 107660 h 3798658"/>
                    <a:gd name="connsiteX5" fmla="*/ 3766982 w 6528460"/>
                    <a:gd name="connsiteY5" fmla="*/ 35898 h 3798658"/>
                    <a:gd name="connsiteX6" fmla="*/ 3748702 w 6528460"/>
                    <a:gd name="connsiteY6" fmla="*/ 16 h 3798658"/>
                    <a:gd name="connsiteX7" fmla="*/ 3731777 w 6528460"/>
                    <a:gd name="connsiteY7" fmla="*/ 16 h 3798658"/>
                    <a:gd name="connsiteX8" fmla="*/ 3712145 w 6528460"/>
                    <a:gd name="connsiteY8" fmla="*/ 32513 h 3798658"/>
                    <a:gd name="connsiteX9" fmla="*/ 3653923 w 6528460"/>
                    <a:gd name="connsiteY9" fmla="*/ 195669 h 3798658"/>
                    <a:gd name="connsiteX10" fmla="*/ 3180023 w 6528460"/>
                    <a:gd name="connsiteY10" fmla="*/ 645874 h 3798658"/>
                    <a:gd name="connsiteX11" fmla="*/ 3076443 w 6528460"/>
                    <a:gd name="connsiteY11" fmla="*/ 645874 h 3798658"/>
                    <a:gd name="connsiteX12" fmla="*/ 2645871 w 6528460"/>
                    <a:gd name="connsiteY12" fmla="*/ 100212 h 3798658"/>
                    <a:gd name="connsiteX13" fmla="*/ 2621499 w 6528460"/>
                    <a:gd name="connsiteY13" fmla="*/ 72455 h 3798658"/>
                    <a:gd name="connsiteX14" fmla="*/ 2594420 w 6528460"/>
                    <a:gd name="connsiteY14" fmla="*/ 137447 h 3798658"/>
                    <a:gd name="connsiteX15" fmla="*/ 2517919 w 6528460"/>
                    <a:gd name="connsiteY15" fmla="*/ 216656 h 3798658"/>
                    <a:gd name="connsiteX16" fmla="*/ 2366271 w 6528460"/>
                    <a:gd name="connsiteY16" fmla="*/ 254568 h 3798658"/>
                    <a:gd name="connsiteX17" fmla="*/ 2113750 w 6528460"/>
                    <a:gd name="connsiteY17" fmla="*/ 353410 h 3798658"/>
                    <a:gd name="connsiteX18" fmla="*/ 1872738 w 6528460"/>
                    <a:gd name="connsiteY18" fmla="*/ 467823 h 3798658"/>
                    <a:gd name="connsiteX19" fmla="*/ 1704843 w 6528460"/>
                    <a:gd name="connsiteY19" fmla="*/ 524691 h 3798658"/>
                    <a:gd name="connsiteX20" fmla="*/ 1379883 w 6528460"/>
                    <a:gd name="connsiteY20" fmla="*/ 749455 h 3798658"/>
                    <a:gd name="connsiteX21" fmla="*/ 1064402 w 6528460"/>
                    <a:gd name="connsiteY21" fmla="*/ 1079153 h 3798658"/>
                    <a:gd name="connsiteX22" fmla="*/ 826098 w 6528460"/>
                    <a:gd name="connsiteY22" fmla="*/ 1349953 h 3798658"/>
                    <a:gd name="connsiteX23" fmla="*/ 475413 w 6528460"/>
                    <a:gd name="connsiteY23" fmla="*/ 2016120 h 3798658"/>
                    <a:gd name="connsiteX24" fmla="*/ 254034 w 6528460"/>
                    <a:gd name="connsiteY24" fmla="*/ 2419611 h 3798658"/>
                    <a:gd name="connsiteX25" fmla="*/ 87492 w 6528460"/>
                    <a:gd name="connsiteY25" fmla="*/ 3492655 h 3798658"/>
                    <a:gd name="connsiteX26" fmla="*/ 1596444 w 6528460"/>
                    <a:gd name="connsiteY26" fmla="*/ 3534115 h 3798658"/>
                    <a:gd name="connsiteX27" fmla="*/ 2061322 w 6528460"/>
                    <a:gd name="connsiteY27" fmla="*/ 3270167 h 3798658"/>
                    <a:gd name="connsiteX28" fmla="*/ 3437283 w 6528460"/>
                    <a:gd name="connsiteY28" fmla="*/ 3564416 h 3798658"/>
                    <a:gd name="connsiteX29" fmla="*/ 4395914 w 6528460"/>
                    <a:gd name="connsiteY29" fmla="*/ 3798658 h 3798658"/>
                    <a:gd name="connsiteX30" fmla="*/ 5188003 w 6528460"/>
                    <a:gd name="connsiteY30" fmla="*/ 3708617 h 3798658"/>
                    <a:gd name="connsiteX31" fmla="*/ 5982799 w 6528460"/>
                    <a:gd name="connsiteY31" fmla="*/ 3600297 h 3798658"/>
                    <a:gd name="connsiteX32" fmla="*/ 6208240 w 6528460"/>
                    <a:gd name="connsiteY32" fmla="*/ 3570510 h 3798658"/>
                    <a:gd name="connsiteX33" fmla="*/ 6409986 w 6528460"/>
                    <a:gd name="connsiteY33" fmla="*/ 3411415 h 3798658"/>
                    <a:gd name="connsiteX34" fmla="*/ 6495288 w 6528460"/>
                    <a:gd name="connsiteY34" fmla="*/ 3106088 h 3798658"/>
                    <a:gd name="connsiteX35" fmla="*/ 6528461 w 6528460"/>
                    <a:gd name="connsiteY35" fmla="*/ 2878617 h 3798658"/>
                    <a:gd name="connsiteX36" fmla="*/ 6344994 w 6528460"/>
                    <a:gd name="connsiteY36" fmla="*/ 2262547 h 3798658"/>
                    <a:gd name="connsiteX37" fmla="*/ 6344994 w 6528460"/>
                    <a:gd name="connsiteY37" fmla="*/ 2262547 h 3798658"/>
                    <a:gd name="connsiteX0" fmla="*/ 6344994 w 6528462"/>
                    <a:gd name="connsiteY0" fmla="*/ 2262547 h 3798658"/>
                    <a:gd name="connsiteX1" fmla="*/ 6144602 w 6528462"/>
                    <a:gd name="connsiteY1" fmla="*/ 1972792 h 3798658"/>
                    <a:gd name="connsiteX2" fmla="*/ 5445939 w 6528462"/>
                    <a:gd name="connsiteY2" fmla="*/ 890270 h 3798658"/>
                    <a:gd name="connsiteX3" fmla="*/ 5229977 w 6528462"/>
                    <a:gd name="connsiteY3" fmla="*/ 680401 h 3798658"/>
                    <a:gd name="connsiteX4" fmla="*/ 3865824 w 6528462"/>
                    <a:gd name="connsiteY4" fmla="*/ 107660 h 3798658"/>
                    <a:gd name="connsiteX5" fmla="*/ 3766982 w 6528462"/>
                    <a:gd name="connsiteY5" fmla="*/ 35898 h 3798658"/>
                    <a:gd name="connsiteX6" fmla="*/ 3748702 w 6528462"/>
                    <a:gd name="connsiteY6" fmla="*/ 16 h 3798658"/>
                    <a:gd name="connsiteX7" fmla="*/ 3731777 w 6528462"/>
                    <a:gd name="connsiteY7" fmla="*/ 16 h 3798658"/>
                    <a:gd name="connsiteX8" fmla="*/ 3712145 w 6528462"/>
                    <a:gd name="connsiteY8" fmla="*/ 32513 h 3798658"/>
                    <a:gd name="connsiteX9" fmla="*/ 3653923 w 6528462"/>
                    <a:gd name="connsiteY9" fmla="*/ 195669 h 3798658"/>
                    <a:gd name="connsiteX10" fmla="*/ 3180023 w 6528462"/>
                    <a:gd name="connsiteY10" fmla="*/ 645874 h 3798658"/>
                    <a:gd name="connsiteX11" fmla="*/ 3076443 w 6528462"/>
                    <a:gd name="connsiteY11" fmla="*/ 645874 h 3798658"/>
                    <a:gd name="connsiteX12" fmla="*/ 2645871 w 6528462"/>
                    <a:gd name="connsiteY12" fmla="*/ 100212 h 3798658"/>
                    <a:gd name="connsiteX13" fmla="*/ 2621499 w 6528462"/>
                    <a:gd name="connsiteY13" fmla="*/ 72455 h 3798658"/>
                    <a:gd name="connsiteX14" fmla="*/ 2594420 w 6528462"/>
                    <a:gd name="connsiteY14" fmla="*/ 137447 h 3798658"/>
                    <a:gd name="connsiteX15" fmla="*/ 2517919 w 6528462"/>
                    <a:gd name="connsiteY15" fmla="*/ 216656 h 3798658"/>
                    <a:gd name="connsiteX16" fmla="*/ 2366271 w 6528462"/>
                    <a:gd name="connsiteY16" fmla="*/ 254568 h 3798658"/>
                    <a:gd name="connsiteX17" fmla="*/ 2113750 w 6528462"/>
                    <a:gd name="connsiteY17" fmla="*/ 353410 h 3798658"/>
                    <a:gd name="connsiteX18" fmla="*/ 1872738 w 6528462"/>
                    <a:gd name="connsiteY18" fmla="*/ 467823 h 3798658"/>
                    <a:gd name="connsiteX19" fmla="*/ 1704843 w 6528462"/>
                    <a:gd name="connsiteY19" fmla="*/ 524691 h 3798658"/>
                    <a:gd name="connsiteX20" fmla="*/ 1379883 w 6528462"/>
                    <a:gd name="connsiteY20" fmla="*/ 749455 h 3798658"/>
                    <a:gd name="connsiteX21" fmla="*/ 1064402 w 6528462"/>
                    <a:gd name="connsiteY21" fmla="*/ 1079153 h 3798658"/>
                    <a:gd name="connsiteX22" fmla="*/ 826098 w 6528462"/>
                    <a:gd name="connsiteY22" fmla="*/ 1349953 h 3798658"/>
                    <a:gd name="connsiteX23" fmla="*/ 475413 w 6528462"/>
                    <a:gd name="connsiteY23" fmla="*/ 2016120 h 3798658"/>
                    <a:gd name="connsiteX24" fmla="*/ 254034 w 6528462"/>
                    <a:gd name="connsiteY24" fmla="*/ 2419611 h 3798658"/>
                    <a:gd name="connsiteX25" fmla="*/ 87492 w 6528462"/>
                    <a:gd name="connsiteY25" fmla="*/ 3492655 h 3798658"/>
                    <a:gd name="connsiteX26" fmla="*/ 1600207 w 6528462"/>
                    <a:gd name="connsiteY26" fmla="*/ 3541638 h 3798658"/>
                    <a:gd name="connsiteX27" fmla="*/ 2061322 w 6528462"/>
                    <a:gd name="connsiteY27" fmla="*/ 3270167 h 3798658"/>
                    <a:gd name="connsiteX28" fmla="*/ 3437283 w 6528462"/>
                    <a:gd name="connsiteY28" fmla="*/ 3564416 h 3798658"/>
                    <a:gd name="connsiteX29" fmla="*/ 4395914 w 6528462"/>
                    <a:gd name="connsiteY29" fmla="*/ 3798658 h 3798658"/>
                    <a:gd name="connsiteX30" fmla="*/ 5188003 w 6528462"/>
                    <a:gd name="connsiteY30" fmla="*/ 3708617 h 3798658"/>
                    <a:gd name="connsiteX31" fmla="*/ 5982799 w 6528462"/>
                    <a:gd name="connsiteY31" fmla="*/ 3600297 h 3798658"/>
                    <a:gd name="connsiteX32" fmla="*/ 6208240 w 6528462"/>
                    <a:gd name="connsiteY32" fmla="*/ 3570510 h 3798658"/>
                    <a:gd name="connsiteX33" fmla="*/ 6409986 w 6528462"/>
                    <a:gd name="connsiteY33" fmla="*/ 3411415 h 3798658"/>
                    <a:gd name="connsiteX34" fmla="*/ 6495288 w 6528462"/>
                    <a:gd name="connsiteY34" fmla="*/ 3106088 h 3798658"/>
                    <a:gd name="connsiteX35" fmla="*/ 6528461 w 6528462"/>
                    <a:gd name="connsiteY35" fmla="*/ 2878617 h 3798658"/>
                    <a:gd name="connsiteX36" fmla="*/ 6344994 w 6528462"/>
                    <a:gd name="connsiteY36" fmla="*/ 2262547 h 3798658"/>
                    <a:gd name="connsiteX37" fmla="*/ 6344994 w 6528462"/>
                    <a:gd name="connsiteY37" fmla="*/ 2262547 h 3798658"/>
                    <a:gd name="connsiteX0" fmla="*/ 6344994 w 6528460"/>
                    <a:gd name="connsiteY0" fmla="*/ 2262547 h 3798658"/>
                    <a:gd name="connsiteX1" fmla="*/ 6144602 w 6528460"/>
                    <a:gd name="connsiteY1" fmla="*/ 1972792 h 3798658"/>
                    <a:gd name="connsiteX2" fmla="*/ 5445939 w 6528460"/>
                    <a:gd name="connsiteY2" fmla="*/ 890270 h 3798658"/>
                    <a:gd name="connsiteX3" fmla="*/ 5229977 w 6528460"/>
                    <a:gd name="connsiteY3" fmla="*/ 680401 h 3798658"/>
                    <a:gd name="connsiteX4" fmla="*/ 3865824 w 6528460"/>
                    <a:gd name="connsiteY4" fmla="*/ 107660 h 3798658"/>
                    <a:gd name="connsiteX5" fmla="*/ 3766982 w 6528460"/>
                    <a:gd name="connsiteY5" fmla="*/ 35898 h 3798658"/>
                    <a:gd name="connsiteX6" fmla="*/ 3748702 w 6528460"/>
                    <a:gd name="connsiteY6" fmla="*/ 16 h 3798658"/>
                    <a:gd name="connsiteX7" fmla="*/ 3731777 w 6528460"/>
                    <a:gd name="connsiteY7" fmla="*/ 16 h 3798658"/>
                    <a:gd name="connsiteX8" fmla="*/ 3712145 w 6528460"/>
                    <a:gd name="connsiteY8" fmla="*/ 32513 h 3798658"/>
                    <a:gd name="connsiteX9" fmla="*/ 3653923 w 6528460"/>
                    <a:gd name="connsiteY9" fmla="*/ 195669 h 3798658"/>
                    <a:gd name="connsiteX10" fmla="*/ 3180023 w 6528460"/>
                    <a:gd name="connsiteY10" fmla="*/ 645874 h 3798658"/>
                    <a:gd name="connsiteX11" fmla="*/ 3076443 w 6528460"/>
                    <a:gd name="connsiteY11" fmla="*/ 645874 h 3798658"/>
                    <a:gd name="connsiteX12" fmla="*/ 2645871 w 6528460"/>
                    <a:gd name="connsiteY12" fmla="*/ 100212 h 3798658"/>
                    <a:gd name="connsiteX13" fmla="*/ 2621499 w 6528460"/>
                    <a:gd name="connsiteY13" fmla="*/ 72455 h 3798658"/>
                    <a:gd name="connsiteX14" fmla="*/ 2594420 w 6528460"/>
                    <a:gd name="connsiteY14" fmla="*/ 137447 h 3798658"/>
                    <a:gd name="connsiteX15" fmla="*/ 2517919 w 6528460"/>
                    <a:gd name="connsiteY15" fmla="*/ 216656 h 3798658"/>
                    <a:gd name="connsiteX16" fmla="*/ 2366271 w 6528460"/>
                    <a:gd name="connsiteY16" fmla="*/ 254568 h 3798658"/>
                    <a:gd name="connsiteX17" fmla="*/ 2113750 w 6528460"/>
                    <a:gd name="connsiteY17" fmla="*/ 353410 h 3798658"/>
                    <a:gd name="connsiteX18" fmla="*/ 1872738 w 6528460"/>
                    <a:gd name="connsiteY18" fmla="*/ 467823 h 3798658"/>
                    <a:gd name="connsiteX19" fmla="*/ 1704843 w 6528460"/>
                    <a:gd name="connsiteY19" fmla="*/ 524691 h 3798658"/>
                    <a:gd name="connsiteX20" fmla="*/ 1379883 w 6528460"/>
                    <a:gd name="connsiteY20" fmla="*/ 749455 h 3798658"/>
                    <a:gd name="connsiteX21" fmla="*/ 1064402 w 6528460"/>
                    <a:gd name="connsiteY21" fmla="*/ 1079153 h 3798658"/>
                    <a:gd name="connsiteX22" fmla="*/ 826098 w 6528460"/>
                    <a:gd name="connsiteY22" fmla="*/ 1349953 h 3798658"/>
                    <a:gd name="connsiteX23" fmla="*/ 475413 w 6528460"/>
                    <a:gd name="connsiteY23" fmla="*/ 2016120 h 3798658"/>
                    <a:gd name="connsiteX24" fmla="*/ 254034 w 6528460"/>
                    <a:gd name="connsiteY24" fmla="*/ 2419611 h 3798658"/>
                    <a:gd name="connsiteX25" fmla="*/ 87492 w 6528460"/>
                    <a:gd name="connsiteY25" fmla="*/ 3492655 h 3798658"/>
                    <a:gd name="connsiteX26" fmla="*/ 1600207 w 6528460"/>
                    <a:gd name="connsiteY26" fmla="*/ 3541638 h 3798658"/>
                    <a:gd name="connsiteX27" fmla="*/ 2399917 w 6528460"/>
                    <a:gd name="connsiteY27" fmla="*/ 3503420 h 3798658"/>
                    <a:gd name="connsiteX28" fmla="*/ 3437283 w 6528460"/>
                    <a:gd name="connsiteY28" fmla="*/ 3564416 h 3798658"/>
                    <a:gd name="connsiteX29" fmla="*/ 4395914 w 6528460"/>
                    <a:gd name="connsiteY29" fmla="*/ 3798658 h 3798658"/>
                    <a:gd name="connsiteX30" fmla="*/ 5188003 w 6528460"/>
                    <a:gd name="connsiteY30" fmla="*/ 3708617 h 3798658"/>
                    <a:gd name="connsiteX31" fmla="*/ 5982799 w 6528460"/>
                    <a:gd name="connsiteY31" fmla="*/ 3600297 h 3798658"/>
                    <a:gd name="connsiteX32" fmla="*/ 6208240 w 6528460"/>
                    <a:gd name="connsiteY32" fmla="*/ 3570510 h 3798658"/>
                    <a:gd name="connsiteX33" fmla="*/ 6409986 w 6528460"/>
                    <a:gd name="connsiteY33" fmla="*/ 3411415 h 3798658"/>
                    <a:gd name="connsiteX34" fmla="*/ 6495288 w 6528460"/>
                    <a:gd name="connsiteY34" fmla="*/ 3106088 h 3798658"/>
                    <a:gd name="connsiteX35" fmla="*/ 6528461 w 6528460"/>
                    <a:gd name="connsiteY35" fmla="*/ 2878617 h 3798658"/>
                    <a:gd name="connsiteX36" fmla="*/ 6344994 w 6528460"/>
                    <a:gd name="connsiteY36" fmla="*/ 2262547 h 3798658"/>
                    <a:gd name="connsiteX37" fmla="*/ 6344994 w 6528460"/>
                    <a:gd name="connsiteY37" fmla="*/ 2262547 h 3798658"/>
                    <a:gd name="connsiteX0" fmla="*/ 6344994 w 6528462"/>
                    <a:gd name="connsiteY0" fmla="*/ 2262547 h 3798658"/>
                    <a:gd name="connsiteX1" fmla="*/ 6144602 w 6528462"/>
                    <a:gd name="connsiteY1" fmla="*/ 1972792 h 3798658"/>
                    <a:gd name="connsiteX2" fmla="*/ 5445939 w 6528462"/>
                    <a:gd name="connsiteY2" fmla="*/ 890270 h 3798658"/>
                    <a:gd name="connsiteX3" fmla="*/ 5229977 w 6528462"/>
                    <a:gd name="connsiteY3" fmla="*/ 680401 h 3798658"/>
                    <a:gd name="connsiteX4" fmla="*/ 3865824 w 6528462"/>
                    <a:gd name="connsiteY4" fmla="*/ 107660 h 3798658"/>
                    <a:gd name="connsiteX5" fmla="*/ 3766982 w 6528462"/>
                    <a:gd name="connsiteY5" fmla="*/ 35898 h 3798658"/>
                    <a:gd name="connsiteX6" fmla="*/ 3748702 w 6528462"/>
                    <a:gd name="connsiteY6" fmla="*/ 16 h 3798658"/>
                    <a:gd name="connsiteX7" fmla="*/ 3731777 w 6528462"/>
                    <a:gd name="connsiteY7" fmla="*/ 16 h 3798658"/>
                    <a:gd name="connsiteX8" fmla="*/ 3712145 w 6528462"/>
                    <a:gd name="connsiteY8" fmla="*/ 32513 h 3798658"/>
                    <a:gd name="connsiteX9" fmla="*/ 3653923 w 6528462"/>
                    <a:gd name="connsiteY9" fmla="*/ 195669 h 3798658"/>
                    <a:gd name="connsiteX10" fmla="*/ 3180023 w 6528462"/>
                    <a:gd name="connsiteY10" fmla="*/ 645874 h 3798658"/>
                    <a:gd name="connsiteX11" fmla="*/ 3076443 w 6528462"/>
                    <a:gd name="connsiteY11" fmla="*/ 645874 h 3798658"/>
                    <a:gd name="connsiteX12" fmla="*/ 2645871 w 6528462"/>
                    <a:gd name="connsiteY12" fmla="*/ 100212 h 3798658"/>
                    <a:gd name="connsiteX13" fmla="*/ 2621499 w 6528462"/>
                    <a:gd name="connsiteY13" fmla="*/ 72455 h 3798658"/>
                    <a:gd name="connsiteX14" fmla="*/ 2594420 w 6528462"/>
                    <a:gd name="connsiteY14" fmla="*/ 137447 h 3798658"/>
                    <a:gd name="connsiteX15" fmla="*/ 2517919 w 6528462"/>
                    <a:gd name="connsiteY15" fmla="*/ 216656 h 3798658"/>
                    <a:gd name="connsiteX16" fmla="*/ 2366271 w 6528462"/>
                    <a:gd name="connsiteY16" fmla="*/ 254568 h 3798658"/>
                    <a:gd name="connsiteX17" fmla="*/ 2113750 w 6528462"/>
                    <a:gd name="connsiteY17" fmla="*/ 353410 h 3798658"/>
                    <a:gd name="connsiteX18" fmla="*/ 1872738 w 6528462"/>
                    <a:gd name="connsiteY18" fmla="*/ 467823 h 3798658"/>
                    <a:gd name="connsiteX19" fmla="*/ 1704843 w 6528462"/>
                    <a:gd name="connsiteY19" fmla="*/ 524691 h 3798658"/>
                    <a:gd name="connsiteX20" fmla="*/ 1379883 w 6528462"/>
                    <a:gd name="connsiteY20" fmla="*/ 749455 h 3798658"/>
                    <a:gd name="connsiteX21" fmla="*/ 1064402 w 6528462"/>
                    <a:gd name="connsiteY21" fmla="*/ 1079153 h 3798658"/>
                    <a:gd name="connsiteX22" fmla="*/ 826098 w 6528462"/>
                    <a:gd name="connsiteY22" fmla="*/ 1349953 h 3798658"/>
                    <a:gd name="connsiteX23" fmla="*/ 475413 w 6528462"/>
                    <a:gd name="connsiteY23" fmla="*/ 2016120 h 3798658"/>
                    <a:gd name="connsiteX24" fmla="*/ 254034 w 6528462"/>
                    <a:gd name="connsiteY24" fmla="*/ 2419611 h 3798658"/>
                    <a:gd name="connsiteX25" fmla="*/ 87492 w 6528462"/>
                    <a:gd name="connsiteY25" fmla="*/ 3492655 h 3798658"/>
                    <a:gd name="connsiteX26" fmla="*/ 1600207 w 6528462"/>
                    <a:gd name="connsiteY26" fmla="*/ 3541638 h 3798658"/>
                    <a:gd name="connsiteX27" fmla="*/ 2399917 w 6528462"/>
                    <a:gd name="connsiteY27" fmla="*/ 3503420 h 3798658"/>
                    <a:gd name="connsiteX28" fmla="*/ 3437283 w 6528462"/>
                    <a:gd name="connsiteY28" fmla="*/ 3564416 h 3798658"/>
                    <a:gd name="connsiteX29" fmla="*/ 4395914 w 6528462"/>
                    <a:gd name="connsiteY29" fmla="*/ 3798658 h 3798658"/>
                    <a:gd name="connsiteX30" fmla="*/ 5188003 w 6528462"/>
                    <a:gd name="connsiteY30" fmla="*/ 3708617 h 3798658"/>
                    <a:gd name="connsiteX31" fmla="*/ 5982799 w 6528462"/>
                    <a:gd name="connsiteY31" fmla="*/ 3600297 h 3798658"/>
                    <a:gd name="connsiteX32" fmla="*/ 6208240 w 6528462"/>
                    <a:gd name="connsiteY32" fmla="*/ 3570510 h 3798658"/>
                    <a:gd name="connsiteX33" fmla="*/ 6409986 w 6528462"/>
                    <a:gd name="connsiteY33" fmla="*/ 3411415 h 3798658"/>
                    <a:gd name="connsiteX34" fmla="*/ 6495288 w 6528462"/>
                    <a:gd name="connsiteY34" fmla="*/ 3106088 h 3798658"/>
                    <a:gd name="connsiteX35" fmla="*/ 6528461 w 6528462"/>
                    <a:gd name="connsiteY35" fmla="*/ 2878617 h 3798658"/>
                    <a:gd name="connsiteX36" fmla="*/ 6344994 w 6528462"/>
                    <a:gd name="connsiteY36" fmla="*/ 2262547 h 3798658"/>
                    <a:gd name="connsiteX37" fmla="*/ 6344994 w 6528462"/>
                    <a:gd name="connsiteY37" fmla="*/ 2262547 h 3798658"/>
                    <a:gd name="connsiteX0" fmla="*/ 6344994 w 6528460"/>
                    <a:gd name="connsiteY0" fmla="*/ 2262547 h 3798658"/>
                    <a:gd name="connsiteX1" fmla="*/ 6144602 w 6528460"/>
                    <a:gd name="connsiteY1" fmla="*/ 1972792 h 3798658"/>
                    <a:gd name="connsiteX2" fmla="*/ 5445939 w 6528460"/>
                    <a:gd name="connsiteY2" fmla="*/ 890270 h 3798658"/>
                    <a:gd name="connsiteX3" fmla="*/ 5229977 w 6528460"/>
                    <a:gd name="connsiteY3" fmla="*/ 680401 h 3798658"/>
                    <a:gd name="connsiteX4" fmla="*/ 3865824 w 6528460"/>
                    <a:gd name="connsiteY4" fmla="*/ 107660 h 3798658"/>
                    <a:gd name="connsiteX5" fmla="*/ 3766982 w 6528460"/>
                    <a:gd name="connsiteY5" fmla="*/ 35898 h 3798658"/>
                    <a:gd name="connsiteX6" fmla="*/ 3748702 w 6528460"/>
                    <a:gd name="connsiteY6" fmla="*/ 16 h 3798658"/>
                    <a:gd name="connsiteX7" fmla="*/ 3731777 w 6528460"/>
                    <a:gd name="connsiteY7" fmla="*/ 16 h 3798658"/>
                    <a:gd name="connsiteX8" fmla="*/ 3712145 w 6528460"/>
                    <a:gd name="connsiteY8" fmla="*/ 32513 h 3798658"/>
                    <a:gd name="connsiteX9" fmla="*/ 3653923 w 6528460"/>
                    <a:gd name="connsiteY9" fmla="*/ 195669 h 3798658"/>
                    <a:gd name="connsiteX10" fmla="*/ 3180023 w 6528460"/>
                    <a:gd name="connsiteY10" fmla="*/ 645874 h 3798658"/>
                    <a:gd name="connsiteX11" fmla="*/ 3076443 w 6528460"/>
                    <a:gd name="connsiteY11" fmla="*/ 645874 h 3798658"/>
                    <a:gd name="connsiteX12" fmla="*/ 2645871 w 6528460"/>
                    <a:gd name="connsiteY12" fmla="*/ 100212 h 3798658"/>
                    <a:gd name="connsiteX13" fmla="*/ 2621499 w 6528460"/>
                    <a:gd name="connsiteY13" fmla="*/ 72455 h 3798658"/>
                    <a:gd name="connsiteX14" fmla="*/ 2594420 w 6528460"/>
                    <a:gd name="connsiteY14" fmla="*/ 137447 h 3798658"/>
                    <a:gd name="connsiteX15" fmla="*/ 2517919 w 6528460"/>
                    <a:gd name="connsiteY15" fmla="*/ 216656 h 3798658"/>
                    <a:gd name="connsiteX16" fmla="*/ 2366271 w 6528460"/>
                    <a:gd name="connsiteY16" fmla="*/ 254568 h 3798658"/>
                    <a:gd name="connsiteX17" fmla="*/ 2113750 w 6528460"/>
                    <a:gd name="connsiteY17" fmla="*/ 353410 h 3798658"/>
                    <a:gd name="connsiteX18" fmla="*/ 1872738 w 6528460"/>
                    <a:gd name="connsiteY18" fmla="*/ 467823 h 3798658"/>
                    <a:gd name="connsiteX19" fmla="*/ 1704843 w 6528460"/>
                    <a:gd name="connsiteY19" fmla="*/ 524691 h 3798658"/>
                    <a:gd name="connsiteX20" fmla="*/ 1379883 w 6528460"/>
                    <a:gd name="connsiteY20" fmla="*/ 749455 h 3798658"/>
                    <a:gd name="connsiteX21" fmla="*/ 1064402 w 6528460"/>
                    <a:gd name="connsiteY21" fmla="*/ 1079153 h 3798658"/>
                    <a:gd name="connsiteX22" fmla="*/ 826098 w 6528460"/>
                    <a:gd name="connsiteY22" fmla="*/ 1349953 h 3798658"/>
                    <a:gd name="connsiteX23" fmla="*/ 475413 w 6528460"/>
                    <a:gd name="connsiteY23" fmla="*/ 2016120 h 3798658"/>
                    <a:gd name="connsiteX24" fmla="*/ 254034 w 6528460"/>
                    <a:gd name="connsiteY24" fmla="*/ 2419611 h 3798658"/>
                    <a:gd name="connsiteX25" fmla="*/ 87492 w 6528460"/>
                    <a:gd name="connsiteY25" fmla="*/ 3492655 h 3798658"/>
                    <a:gd name="connsiteX26" fmla="*/ 1600207 w 6528460"/>
                    <a:gd name="connsiteY26" fmla="*/ 3541638 h 3798658"/>
                    <a:gd name="connsiteX27" fmla="*/ 2399917 w 6528460"/>
                    <a:gd name="connsiteY27" fmla="*/ 3503420 h 3798658"/>
                    <a:gd name="connsiteX28" fmla="*/ 3719445 w 6528460"/>
                    <a:gd name="connsiteY28" fmla="*/ 3530555 h 3798658"/>
                    <a:gd name="connsiteX29" fmla="*/ 4395914 w 6528460"/>
                    <a:gd name="connsiteY29" fmla="*/ 3798658 h 3798658"/>
                    <a:gd name="connsiteX30" fmla="*/ 5188003 w 6528460"/>
                    <a:gd name="connsiteY30" fmla="*/ 3708617 h 3798658"/>
                    <a:gd name="connsiteX31" fmla="*/ 5982799 w 6528460"/>
                    <a:gd name="connsiteY31" fmla="*/ 3600297 h 3798658"/>
                    <a:gd name="connsiteX32" fmla="*/ 6208240 w 6528460"/>
                    <a:gd name="connsiteY32" fmla="*/ 3570510 h 3798658"/>
                    <a:gd name="connsiteX33" fmla="*/ 6409986 w 6528460"/>
                    <a:gd name="connsiteY33" fmla="*/ 3411415 h 3798658"/>
                    <a:gd name="connsiteX34" fmla="*/ 6495288 w 6528460"/>
                    <a:gd name="connsiteY34" fmla="*/ 3106088 h 3798658"/>
                    <a:gd name="connsiteX35" fmla="*/ 6528461 w 6528460"/>
                    <a:gd name="connsiteY35" fmla="*/ 2878617 h 3798658"/>
                    <a:gd name="connsiteX36" fmla="*/ 6344994 w 6528460"/>
                    <a:gd name="connsiteY36" fmla="*/ 2262547 h 3798658"/>
                    <a:gd name="connsiteX37" fmla="*/ 6344994 w 6528460"/>
                    <a:gd name="connsiteY37" fmla="*/ 2262547 h 3798658"/>
                    <a:gd name="connsiteX0" fmla="*/ 6344994 w 6528462"/>
                    <a:gd name="connsiteY0" fmla="*/ 2262547 h 3798658"/>
                    <a:gd name="connsiteX1" fmla="*/ 6144602 w 6528462"/>
                    <a:gd name="connsiteY1" fmla="*/ 1972792 h 3798658"/>
                    <a:gd name="connsiteX2" fmla="*/ 5445939 w 6528462"/>
                    <a:gd name="connsiteY2" fmla="*/ 890270 h 3798658"/>
                    <a:gd name="connsiteX3" fmla="*/ 5229977 w 6528462"/>
                    <a:gd name="connsiteY3" fmla="*/ 680401 h 3798658"/>
                    <a:gd name="connsiteX4" fmla="*/ 3865824 w 6528462"/>
                    <a:gd name="connsiteY4" fmla="*/ 107660 h 3798658"/>
                    <a:gd name="connsiteX5" fmla="*/ 3766982 w 6528462"/>
                    <a:gd name="connsiteY5" fmla="*/ 35898 h 3798658"/>
                    <a:gd name="connsiteX6" fmla="*/ 3748702 w 6528462"/>
                    <a:gd name="connsiteY6" fmla="*/ 16 h 3798658"/>
                    <a:gd name="connsiteX7" fmla="*/ 3731777 w 6528462"/>
                    <a:gd name="connsiteY7" fmla="*/ 16 h 3798658"/>
                    <a:gd name="connsiteX8" fmla="*/ 3712145 w 6528462"/>
                    <a:gd name="connsiteY8" fmla="*/ 32513 h 3798658"/>
                    <a:gd name="connsiteX9" fmla="*/ 3653923 w 6528462"/>
                    <a:gd name="connsiteY9" fmla="*/ 195669 h 3798658"/>
                    <a:gd name="connsiteX10" fmla="*/ 3180023 w 6528462"/>
                    <a:gd name="connsiteY10" fmla="*/ 645874 h 3798658"/>
                    <a:gd name="connsiteX11" fmla="*/ 3076443 w 6528462"/>
                    <a:gd name="connsiteY11" fmla="*/ 645874 h 3798658"/>
                    <a:gd name="connsiteX12" fmla="*/ 2645871 w 6528462"/>
                    <a:gd name="connsiteY12" fmla="*/ 100212 h 3798658"/>
                    <a:gd name="connsiteX13" fmla="*/ 2621499 w 6528462"/>
                    <a:gd name="connsiteY13" fmla="*/ 72455 h 3798658"/>
                    <a:gd name="connsiteX14" fmla="*/ 2594420 w 6528462"/>
                    <a:gd name="connsiteY14" fmla="*/ 137447 h 3798658"/>
                    <a:gd name="connsiteX15" fmla="*/ 2517919 w 6528462"/>
                    <a:gd name="connsiteY15" fmla="*/ 216656 h 3798658"/>
                    <a:gd name="connsiteX16" fmla="*/ 2366271 w 6528462"/>
                    <a:gd name="connsiteY16" fmla="*/ 254568 h 3798658"/>
                    <a:gd name="connsiteX17" fmla="*/ 2113750 w 6528462"/>
                    <a:gd name="connsiteY17" fmla="*/ 353410 h 3798658"/>
                    <a:gd name="connsiteX18" fmla="*/ 1872738 w 6528462"/>
                    <a:gd name="connsiteY18" fmla="*/ 467823 h 3798658"/>
                    <a:gd name="connsiteX19" fmla="*/ 1704843 w 6528462"/>
                    <a:gd name="connsiteY19" fmla="*/ 524691 h 3798658"/>
                    <a:gd name="connsiteX20" fmla="*/ 1379883 w 6528462"/>
                    <a:gd name="connsiteY20" fmla="*/ 749455 h 3798658"/>
                    <a:gd name="connsiteX21" fmla="*/ 1064402 w 6528462"/>
                    <a:gd name="connsiteY21" fmla="*/ 1079153 h 3798658"/>
                    <a:gd name="connsiteX22" fmla="*/ 826098 w 6528462"/>
                    <a:gd name="connsiteY22" fmla="*/ 1349953 h 3798658"/>
                    <a:gd name="connsiteX23" fmla="*/ 475413 w 6528462"/>
                    <a:gd name="connsiteY23" fmla="*/ 2016120 h 3798658"/>
                    <a:gd name="connsiteX24" fmla="*/ 254034 w 6528462"/>
                    <a:gd name="connsiteY24" fmla="*/ 2419611 h 3798658"/>
                    <a:gd name="connsiteX25" fmla="*/ 87492 w 6528462"/>
                    <a:gd name="connsiteY25" fmla="*/ 3492655 h 3798658"/>
                    <a:gd name="connsiteX26" fmla="*/ 1600207 w 6528462"/>
                    <a:gd name="connsiteY26" fmla="*/ 3541638 h 3798658"/>
                    <a:gd name="connsiteX27" fmla="*/ 2399917 w 6528462"/>
                    <a:gd name="connsiteY27" fmla="*/ 3503420 h 3798658"/>
                    <a:gd name="connsiteX28" fmla="*/ 3617867 w 6528462"/>
                    <a:gd name="connsiteY28" fmla="*/ 3669754 h 3798658"/>
                    <a:gd name="connsiteX29" fmla="*/ 4395914 w 6528462"/>
                    <a:gd name="connsiteY29" fmla="*/ 3798658 h 3798658"/>
                    <a:gd name="connsiteX30" fmla="*/ 5188003 w 6528462"/>
                    <a:gd name="connsiteY30" fmla="*/ 3708617 h 3798658"/>
                    <a:gd name="connsiteX31" fmla="*/ 5982799 w 6528462"/>
                    <a:gd name="connsiteY31" fmla="*/ 3600297 h 3798658"/>
                    <a:gd name="connsiteX32" fmla="*/ 6208240 w 6528462"/>
                    <a:gd name="connsiteY32" fmla="*/ 3570510 h 3798658"/>
                    <a:gd name="connsiteX33" fmla="*/ 6409986 w 6528462"/>
                    <a:gd name="connsiteY33" fmla="*/ 3411415 h 3798658"/>
                    <a:gd name="connsiteX34" fmla="*/ 6495288 w 6528462"/>
                    <a:gd name="connsiteY34" fmla="*/ 3106088 h 3798658"/>
                    <a:gd name="connsiteX35" fmla="*/ 6528461 w 6528462"/>
                    <a:gd name="connsiteY35" fmla="*/ 2878617 h 3798658"/>
                    <a:gd name="connsiteX36" fmla="*/ 6344994 w 6528462"/>
                    <a:gd name="connsiteY36" fmla="*/ 2262547 h 3798658"/>
                    <a:gd name="connsiteX37" fmla="*/ 6344994 w 6528462"/>
                    <a:gd name="connsiteY37" fmla="*/ 2262547 h 3798658"/>
                    <a:gd name="connsiteX0" fmla="*/ 6344994 w 6528460"/>
                    <a:gd name="connsiteY0" fmla="*/ 2262547 h 3830797"/>
                    <a:gd name="connsiteX1" fmla="*/ 6144602 w 6528460"/>
                    <a:gd name="connsiteY1" fmla="*/ 1972792 h 3830797"/>
                    <a:gd name="connsiteX2" fmla="*/ 5445939 w 6528460"/>
                    <a:gd name="connsiteY2" fmla="*/ 890270 h 3830797"/>
                    <a:gd name="connsiteX3" fmla="*/ 5229977 w 6528460"/>
                    <a:gd name="connsiteY3" fmla="*/ 680401 h 3830797"/>
                    <a:gd name="connsiteX4" fmla="*/ 3865824 w 6528460"/>
                    <a:gd name="connsiteY4" fmla="*/ 107660 h 3830797"/>
                    <a:gd name="connsiteX5" fmla="*/ 3766982 w 6528460"/>
                    <a:gd name="connsiteY5" fmla="*/ 35898 h 3830797"/>
                    <a:gd name="connsiteX6" fmla="*/ 3748702 w 6528460"/>
                    <a:gd name="connsiteY6" fmla="*/ 16 h 3830797"/>
                    <a:gd name="connsiteX7" fmla="*/ 3731777 w 6528460"/>
                    <a:gd name="connsiteY7" fmla="*/ 16 h 3830797"/>
                    <a:gd name="connsiteX8" fmla="*/ 3712145 w 6528460"/>
                    <a:gd name="connsiteY8" fmla="*/ 32513 h 3830797"/>
                    <a:gd name="connsiteX9" fmla="*/ 3653923 w 6528460"/>
                    <a:gd name="connsiteY9" fmla="*/ 195669 h 3830797"/>
                    <a:gd name="connsiteX10" fmla="*/ 3180023 w 6528460"/>
                    <a:gd name="connsiteY10" fmla="*/ 645874 h 3830797"/>
                    <a:gd name="connsiteX11" fmla="*/ 3076443 w 6528460"/>
                    <a:gd name="connsiteY11" fmla="*/ 645874 h 3830797"/>
                    <a:gd name="connsiteX12" fmla="*/ 2645871 w 6528460"/>
                    <a:gd name="connsiteY12" fmla="*/ 100212 h 3830797"/>
                    <a:gd name="connsiteX13" fmla="*/ 2621499 w 6528460"/>
                    <a:gd name="connsiteY13" fmla="*/ 72455 h 3830797"/>
                    <a:gd name="connsiteX14" fmla="*/ 2594420 w 6528460"/>
                    <a:gd name="connsiteY14" fmla="*/ 137447 h 3830797"/>
                    <a:gd name="connsiteX15" fmla="*/ 2517919 w 6528460"/>
                    <a:gd name="connsiteY15" fmla="*/ 216656 h 3830797"/>
                    <a:gd name="connsiteX16" fmla="*/ 2366271 w 6528460"/>
                    <a:gd name="connsiteY16" fmla="*/ 254568 h 3830797"/>
                    <a:gd name="connsiteX17" fmla="*/ 2113750 w 6528460"/>
                    <a:gd name="connsiteY17" fmla="*/ 353410 h 3830797"/>
                    <a:gd name="connsiteX18" fmla="*/ 1872738 w 6528460"/>
                    <a:gd name="connsiteY18" fmla="*/ 467823 h 3830797"/>
                    <a:gd name="connsiteX19" fmla="*/ 1704843 w 6528460"/>
                    <a:gd name="connsiteY19" fmla="*/ 524691 h 3830797"/>
                    <a:gd name="connsiteX20" fmla="*/ 1379883 w 6528460"/>
                    <a:gd name="connsiteY20" fmla="*/ 749455 h 3830797"/>
                    <a:gd name="connsiteX21" fmla="*/ 1064402 w 6528460"/>
                    <a:gd name="connsiteY21" fmla="*/ 1079153 h 3830797"/>
                    <a:gd name="connsiteX22" fmla="*/ 826098 w 6528460"/>
                    <a:gd name="connsiteY22" fmla="*/ 1349953 h 3830797"/>
                    <a:gd name="connsiteX23" fmla="*/ 475413 w 6528460"/>
                    <a:gd name="connsiteY23" fmla="*/ 2016120 h 3830797"/>
                    <a:gd name="connsiteX24" fmla="*/ 254034 w 6528460"/>
                    <a:gd name="connsiteY24" fmla="*/ 2419611 h 3830797"/>
                    <a:gd name="connsiteX25" fmla="*/ 87492 w 6528460"/>
                    <a:gd name="connsiteY25" fmla="*/ 3492655 h 3830797"/>
                    <a:gd name="connsiteX26" fmla="*/ 1600207 w 6528460"/>
                    <a:gd name="connsiteY26" fmla="*/ 3541638 h 3830797"/>
                    <a:gd name="connsiteX27" fmla="*/ 2399917 w 6528460"/>
                    <a:gd name="connsiteY27" fmla="*/ 3503420 h 3830797"/>
                    <a:gd name="connsiteX28" fmla="*/ 3617867 w 6528460"/>
                    <a:gd name="connsiteY28" fmla="*/ 3669754 h 3830797"/>
                    <a:gd name="connsiteX29" fmla="*/ 4395914 w 6528460"/>
                    <a:gd name="connsiteY29" fmla="*/ 3798658 h 3830797"/>
                    <a:gd name="connsiteX30" fmla="*/ 5188003 w 6528460"/>
                    <a:gd name="connsiteY30" fmla="*/ 3708617 h 3830797"/>
                    <a:gd name="connsiteX31" fmla="*/ 5982799 w 6528460"/>
                    <a:gd name="connsiteY31" fmla="*/ 3600297 h 3830797"/>
                    <a:gd name="connsiteX32" fmla="*/ 6208240 w 6528460"/>
                    <a:gd name="connsiteY32" fmla="*/ 3570510 h 3830797"/>
                    <a:gd name="connsiteX33" fmla="*/ 6409986 w 6528460"/>
                    <a:gd name="connsiteY33" fmla="*/ 3411415 h 3830797"/>
                    <a:gd name="connsiteX34" fmla="*/ 6495288 w 6528460"/>
                    <a:gd name="connsiteY34" fmla="*/ 3106088 h 3830797"/>
                    <a:gd name="connsiteX35" fmla="*/ 6528461 w 6528460"/>
                    <a:gd name="connsiteY35" fmla="*/ 2878617 h 3830797"/>
                    <a:gd name="connsiteX36" fmla="*/ 6344994 w 6528460"/>
                    <a:gd name="connsiteY36" fmla="*/ 2262547 h 3830797"/>
                    <a:gd name="connsiteX37" fmla="*/ 6344994 w 6528460"/>
                    <a:gd name="connsiteY37" fmla="*/ 2262547 h 3830797"/>
                    <a:gd name="connsiteX0" fmla="*/ 6344994 w 6528462"/>
                    <a:gd name="connsiteY0" fmla="*/ 2262547 h 3808279"/>
                    <a:gd name="connsiteX1" fmla="*/ 6144602 w 6528462"/>
                    <a:gd name="connsiteY1" fmla="*/ 1972792 h 3808279"/>
                    <a:gd name="connsiteX2" fmla="*/ 5445939 w 6528462"/>
                    <a:gd name="connsiteY2" fmla="*/ 890270 h 3808279"/>
                    <a:gd name="connsiteX3" fmla="*/ 5229977 w 6528462"/>
                    <a:gd name="connsiteY3" fmla="*/ 680401 h 3808279"/>
                    <a:gd name="connsiteX4" fmla="*/ 3865824 w 6528462"/>
                    <a:gd name="connsiteY4" fmla="*/ 107660 h 3808279"/>
                    <a:gd name="connsiteX5" fmla="*/ 3766982 w 6528462"/>
                    <a:gd name="connsiteY5" fmla="*/ 35898 h 3808279"/>
                    <a:gd name="connsiteX6" fmla="*/ 3748702 w 6528462"/>
                    <a:gd name="connsiteY6" fmla="*/ 16 h 3808279"/>
                    <a:gd name="connsiteX7" fmla="*/ 3731777 w 6528462"/>
                    <a:gd name="connsiteY7" fmla="*/ 16 h 3808279"/>
                    <a:gd name="connsiteX8" fmla="*/ 3712145 w 6528462"/>
                    <a:gd name="connsiteY8" fmla="*/ 32513 h 3808279"/>
                    <a:gd name="connsiteX9" fmla="*/ 3653923 w 6528462"/>
                    <a:gd name="connsiteY9" fmla="*/ 195669 h 3808279"/>
                    <a:gd name="connsiteX10" fmla="*/ 3180023 w 6528462"/>
                    <a:gd name="connsiteY10" fmla="*/ 645874 h 3808279"/>
                    <a:gd name="connsiteX11" fmla="*/ 3076443 w 6528462"/>
                    <a:gd name="connsiteY11" fmla="*/ 645874 h 3808279"/>
                    <a:gd name="connsiteX12" fmla="*/ 2645871 w 6528462"/>
                    <a:gd name="connsiteY12" fmla="*/ 100212 h 3808279"/>
                    <a:gd name="connsiteX13" fmla="*/ 2621499 w 6528462"/>
                    <a:gd name="connsiteY13" fmla="*/ 72455 h 3808279"/>
                    <a:gd name="connsiteX14" fmla="*/ 2594420 w 6528462"/>
                    <a:gd name="connsiteY14" fmla="*/ 137447 h 3808279"/>
                    <a:gd name="connsiteX15" fmla="*/ 2517919 w 6528462"/>
                    <a:gd name="connsiteY15" fmla="*/ 216656 h 3808279"/>
                    <a:gd name="connsiteX16" fmla="*/ 2366271 w 6528462"/>
                    <a:gd name="connsiteY16" fmla="*/ 254568 h 3808279"/>
                    <a:gd name="connsiteX17" fmla="*/ 2113750 w 6528462"/>
                    <a:gd name="connsiteY17" fmla="*/ 353410 h 3808279"/>
                    <a:gd name="connsiteX18" fmla="*/ 1872738 w 6528462"/>
                    <a:gd name="connsiteY18" fmla="*/ 467823 h 3808279"/>
                    <a:gd name="connsiteX19" fmla="*/ 1704843 w 6528462"/>
                    <a:gd name="connsiteY19" fmla="*/ 524691 h 3808279"/>
                    <a:gd name="connsiteX20" fmla="*/ 1379883 w 6528462"/>
                    <a:gd name="connsiteY20" fmla="*/ 749455 h 3808279"/>
                    <a:gd name="connsiteX21" fmla="*/ 1064402 w 6528462"/>
                    <a:gd name="connsiteY21" fmla="*/ 1079153 h 3808279"/>
                    <a:gd name="connsiteX22" fmla="*/ 826098 w 6528462"/>
                    <a:gd name="connsiteY22" fmla="*/ 1349953 h 3808279"/>
                    <a:gd name="connsiteX23" fmla="*/ 475413 w 6528462"/>
                    <a:gd name="connsiteY23" fmla="*/ 2016120 h 3808279"/>
                    <a:gd name="connsiteX24" fmla="*/ 254034 w 6528462"/>
                    <a:gd name="connsiteY24" fmla="*/ 2419611 h 3808279"/>
                    <a:gd name="connsiteX25" fmla="*/ 87492 w 6528462"/>
                    <a:gd name="connsiteY25" fmla="*/ 3492655 h 3808279"/>
                    <a:gd name="connsiteX26" fmla="*/ 1600207 w 6528462"/>
                    <a:gd name="connsiteY26" fmla="*/ 3541638 h 3808279"/>
                    <a:gd name="connsiteX27" fmla="*/ 2399917 w 6528462"/>
                    <a:gd name="connsiteY27" fmla="*/ 3503420 h 3808279"/>
                    <a:gd name="connsiteX28" fmla="*/ 3772116 w 6528462"/>
                    <a:gd name="connsiteY28" fmla="*/ 3624607 h 3808279"/>
                    <a:gd name="connsiteX29" fmla="*/ 4395914 w 6528462"/>
                    <a:gd name="connsiteY29" fmla="*/ 3798658 h 3808279"/>
                    <a:gd name="connsiteX30" fmla="*/ 5188003 w 6528462"/>
                    <a:gd name="connsiteY30" fmla="*/ 3708617 h 3808279"/>
                    <a:gd name="connsiteX31" fmla="*/ 5982799 w 6528462"/>
                    <a:gd name="connsiteY31" fmla="*/ 3600297 h 3808279"/>
                    <a:gd name="connsiteX32" fmla="*/ 6208240 w 6528462"/>
                    <a:gd name="connsiteY32" fmla="*/ 3570510 h 3808279"/>
                    <a:gd name="connsiteX33" fmla="*/ 6409986 w 6528462"/>
                    <a:gd name="connsiteY33" fmla="*/ 3411415 h 3808279"/>
                    <a:gd name="connsiteX34" fmla="*/ 6495288 w 6528462"/>
                    <a:gd name="connsiteY34" fmla="*/ 3106088 h 3808279"/>
                    <a:gd name="connsiteX35" fmla="*/ 6528461 w 6528462"/>
                    <a:gd name="connsiteY35" fmla="*/ 2878617 h 3808279"/>
                    <a:gd name="connsiteX36" fmla="*/ 6344994 w 6528462"/>
                    <a:gd name="connsiteY36" fmla="*/ 2262547 h 3808279"/>
                    <a:gd name="connsiteX37" fmla="*/ 6344994 w 6528462"/>
                    <a:gd name="connsiteY37" fmla="*/ 2262547 h 3808279"/>
                    <a:gd name="connsiteX0" fmla="*/ 6344994 w 6528460"/>
                    <a:gd name="connsiteY0" fmla="*/ 2262547 h 3808279"/>
                    <a:gd name="connsiteX1" fmla="*/ 6144602 w 6528460"/>
                    <a:gd name="connsiteY1" fmla="*/ 1972792 h 3808279"/>
                    <a:gd name="connsiteX2" fmla="*/ 5445939 w 6528460"/>
                    <a:gd name="connsiteY2" fmla="*/ 890270 h 3808279"/>
                    <a:gd name="connsiteX3" fmla="*/ 5229977 w 6528460"/>
                    <a:gd name="connsiteY3" fmla="*/ 680401 h 3808279"/>
                    <a:gd name="connsiteX4" fmla="*/ 3865824 w 6528460"/>
                    <a:gd name="connsiteY4" fmla="*/ 107660 h 3808279"/>
                    <a:gd name="connsiteX5" fmla="*/ 3766982 w 6528460"/>
                    <a:gd name="connsiteY5" fmla="*/ 35898 h 3808279"/>
                    <a:gd name="connsiteX6" fmla="*/ 3748702 w 6528460"/>
                    <a:gd name="connsiteY6" fmla="*/ 16 h 3808279"/>
                    <a:gd name="connsiteX7" fmla="*/ 3731777 w 6528460"/>
                    <a:gd name="connsiteY7" fmla="*/ 16 h 3808279"/>
                    <a:gd name="connsiteX8" fmla="*/ 3712145 w 6528460"/>
                    <a:gd name="connsiteY8" fmla="*/ 32513 h 3808279"/>
                    <a:gd name="connsiteX9" fmla="*/ 3653923 w 6528460"/>
                    <a:gd name="connsiteY9" fmla="*/ 195669 h 3808279"/>
                    <a:gd name="connsiteX10" fmla="*/ 3180023 w 6528460"/>
                    <a:gd name="connsiteY10" fmla="*/ 645874 h 3808279"/>
                    <a:gd name="connsiteX11" fmla="*/ 3076443 w 6528460"/>
                    <a:gd name="connsiteY11" fmla="*/ 645874 h 3808279"/>
                    <a:gd name="connsiteX12" fmla="*/ 2645871 w 6528460"/>
                    <a:gd name="connsiteY12" fmla="*/ 100212 h 3808279"/>
                    <a:gd name="connsiteX13" fmla="*/ 2621499 w 6528460"/>
                    <a:gd name="connsiteY13" fmla="*/ 72455 h 3808279"/>
                    <a:gd name="connsiteX14" fmla="*/ 2594420 w 6528460"/>
                    <a:gd name="connsiteY14" fmla="*/ 137447 h 3808279"/>
                    <a:gd name="connsiteX15" fmla="*/ 2517919 w 6528460"/>
                    <a:gd name="connsiteY15" fmla="*/ 216656 h 3808279"/>
                    <a:gd name="connsiteX16" fmla="*/ 2366271 w 6528460"/>
                    <a:gd name="connsiteY16" fmla="*/ 254568 h 3808279"/>
                    <a:gd name="connsiteX17" fmla="*/ 2113750 w 6528460"/>
                    <a:gd name="connsiteY17" fmla="*/ 353410 h 3808279"/>
                    <a:gd name="connsiteX18" fmla="*/ 1872738 w 6528460"/>
                    <a:gd name="connsiteY18" fmla="*/ 467823 h 3808279"/>
                    <a:gd name="connsiteX19" fmla="*/ 1704843 w 6528460"/>
                    <a:gd name="connsiteY19" fmla="*/ 524691 h 3808279"/>
                    <a:gd name="connsiteX20" fmla="*/ 1379883 w 6528460"/>
                    <a:gd name="connsiteY20" fmla="*/ 749455 h 3808279"/>
                    <a:gd name="connsiteX21" fmla="*/ 1064402 w 6528460"/>
                    <a:gd name="connsiteY21" fmla="*/ 1079153 h 3808279"/>
                    <a:gd name="connsiteX22" fmla="*/ 826098 w 6528460"/>
                    <a:gd name="connsiteY22" fmla="*/ 1349953 h 3808279"/>
                    <a:gd name="connsiteX23" fmla="*/ 475413 w 6528460"/>
                    <a:gd name="connsiteY23" fmla="*/ 2016120 h 3808279"/>
                    <a:gd name="connsiteX24" fmla="*/ 254034 w 6528460"/>
                    <a:gd name="connsiteY24" fmla="*/ 2419611 h 3808279"/>
                    <a:gd name="connsiteX25" fmla="*/ 87492 w 6528460"/>
                    <a:gd name="connsiteY25" fmla="*/ 3492655 h 3808279"/>
                    <a:gd name="connsiteX26" fmla="*/ 1600207 w 6528460"/>
                    <a:gd name="connsiteY26" fmla="*/ 3541638 h 3808279"/>
                    <a:gd name="connsiteX27" fmla="*/ 2399917 w 6528460"/>
                    <a:gd name="connsiteY27" fmla="*/ 3503420 h 3808279"/>
                    <a:gd name="connsiteX28" fmla="*/ 3772116 w 6528460"/>
                    <a:gd name="connsiteY28" fmla="*/ 3624607 h 3808279"/>
                    <a:gd name="connsiteX29" fmla="*/ 4395914 w 6528460"/>
                    <a:gd name="connsiteY29" fmla="*/ 3798658 h 3808279"/>
                    <a:gd name="connsiteX30" fmla="*/ 5188003 w 6528460"/>
                    <a:gd name="connsiteY30" fmla="*/ 3708617 h 3808279"/>
                    <a:gd name="connsiteX31" fmla="*/ 5982799 w 6528460"/>
                    <a:gd name="connsiteY31" fmla="*/ 3600297 h 3808279"/>
                    <a:gd name="connsiteX32" fmla="*/ 6208240 w 6528460"/>
                    <a:gd name="connsiteY32" fmla="*/ 3570510 h 3808279"/>
                    <a:gd name="connsiteX33" fmla="*/ 6409986 w 6528460"/>
                    <a:gd name="connsiteY33" fmla="*/ 3411415 h 3808279"/>
                    <a:gd name="connsiteX34" fmla="*/ 6495288 w 6528460"/>
                    <a:gd name="connsiteY34" fmla="*/ 3106088 h 3808279"/>
                    <a:gd name="connsiteX35" fmla="*/ 6528461 w 6528460"/>
                    <a:gd name="connsiteY35" fmla="*/ 2878617 h 3808279"/>
                    <a:gd name="connsiteX36" fmla="*/ 6344994 w 6528460"/>
                    <a:gd name="connsiteY36" fmla="*/ 2262547 h 3808279"/>
                    <a:gd name="connsiteX37" fmla="*/ 6344994 w 6528460"/>
                    <a:gd name="connsiteY37" fmla="*/ 2262547 h 3808279"/>
                    <a:gd name="connsiteX0" fmla="*/ 6344994 w 6528462"/>
                    <a:gd name="connsiteY0" fmla="*/ 2262547 h 3808279"/>
                    <a:gd name="connsiteX1" fmla="*/ 6144602 w 6528462"/>
                    <a:gd name="connsiteY1" fmla="*/ 1972792 h 3808279"/>
                    <a:gd name="connsiteX2" fmla="*/ 5445939 w 6528462"/>
                    <a:gd name="connsiteY2" fmla="*/ 890270 h 3808279"/>
                    <a:gd name="connsiteX3" fmla="*/ 5229977 w 6528462"/>
                    <a:gd name="connsiteY3" fmla="*/ 680401 h 3808279"/>
                    <a:gd name="connsiteX4" fmla="*/ 3865824 w 6528462"/>
                    <a:gd name="connsiteY4" fmla="*/ 107660 h 3808279"/>
                    <a:gd name="connsiteX5" fmla="*/ 3766982 w 6528462"/>
                    <a:gd name="connsiteY5" fmla="*/ 35898 h 3808279"/>
                    <a:gd name="connsiteX6" fmla="*/ 3748702 w 6528462"/>
                    <a:gd name="connsiteY6" fmla="*/ 16 h 3808279"/>
                    <a:gd name="connsiteX7" fmla="*/ 3731777 w 6528462"/>
                    <a:gd name="connsiteY7" fmla="*/ 16 h 3808279"/>
                    <a:gd name="connsiteX8" fmla="*/ 3712145 w 6528462"/>
                    <a:gd name="connsiteY8" fmla="*/ 32513 h 3808279"/>
                    <a:gd name="connsiteX9" fmla="*/ 3653923 w 6528462"/>
                    <a:gd name="connsiteY9" fmla="*/ 195669 h 3808279"/>
                    <a:gd name="connsiteX10" fmla="*/ 3180023 w 6528462"/>
                    <a:gd name="connsiteY10" fmla="*/ 645874 h 3808279"/>
                    <a:gd name="connsiteX11" fmla="*/ 3076443 w 6528462"/>
                    <a:gd name="connsiteY11" fmla="*/ 645874 h 3808279"/>
                    <a:gd name="connsiteX12" fmla="*/ 2645871 w 6528462"/>
                    <a:gd name="connsiteY12" fmla="*/ 100212 h 3808279"/>
                    <a:gd name="connsiteX13" fmla="*/ 2621499 w 6528462"/>
                    <a:gd name="connsiteY13" fmla="*/ 72455 h 3808279"/>
                    <a:gd name="connsiteX14" fmla="*/ 2594420 w 6528462"/>
                    <a:gd name="connsiteY14" fmla="*/ 137447 h 3808279"/>
                    <a:gd name="connsiteX15" fmla="*/ 2517919 w 6528462"/>
                    <a:gd name="connsiteY15" fmla="*/ 216656 h 3808279"/>
                    <a:gd name="connsiteX16" fmla="*/ 2366271 w 6528462"/>
                    <a:gd name="connsiteY16" fmla="*/ 254568 h 3808279"/>
                    <a:gd name="connsiteX17" fmla="*/ 2113750 w 6528462"/>
                    <a:gd name="connsiteY17" fmla="*/ 353410 h 3808279"/>
                    <a:gd name="connsiteX18" fmla="*/ 1872738 w 6528462"/>
                    <a:gd name="connsiteY18" fmla="*/ 467823 h 3808279"/>
                    <a:gd name="connsiteX19" fmla="*/ 1704843 w 6528462"/>
                    <a:gd name="connsiteY19" fmla="*/ 524691 h 3808279"/>
                    <a:gd name="connsiteX20" fmla="*/ 1379883 w 6528462"/>
                    <a:gd name="connsiteY20" fmla="*/ 749455 h 3808279"/>
                    <a:gd name="connsiteX21" fmla="*/ 1064402 w 6528462"/>
                    <a:gd name="connsiteY21" fmla="*/ 1079153 h 3808279"/>
                    <a:gd name="connsiteX22" fmla="*/ 826098 w 6528462"/>
                    <a:gd name="connsiteY22" fmla="*/ 1349953 h 3808279"/>
                    <a:gd name="connsiteX23" fmla="*/ 475413 w 6528462"/>
                    <a:gd name="connsiteY23" fmla="*/ 2016120 h 3808279"/>
                    <a:gd name="connsiteX24" fmla="*/ 254034 w 6528462"/>
                    <a:gd name="connsiteY24" fmla="*/ 2419611 h 3808279"/>
                    <a:gd name="connsiteX25" fmla="*/ 87492 w 6528462"/>
                    <a:gd name="connsiteY25" fmla="*/ 3492655 h 3808279"/>
                    <a:gd name="connsiteX26" fmla="*/ 1600207 w 6528462"/>
                    <a:gd name="connsiteY26" fmla="*/ 3541638 h 3808279"/>
                    <a:gd name="connsiteX27" fmla="*/ 2399917 w 6528462"/>
                    <a:gd name="connsiteY27" fmla="*/ 3503420 h 3808279"/>
                    <a:gd name="connsiteX28" fmla="*/ 3772116 w 6528462"/>
                    <a:gd name="connsiteY28" fmla="*/ 3624607 h 3808279"/>
                    <a:gd name="connsiteX29" fmla="*/ 4395914 w 6528462"/>
                    <a:gd name="connsiteY29" fmla="*/ 3798658 h 3808279"/>
                    <a:gd name="connsiteX30" fmla="*/ 5188003 w 6528462"/>
                    <a:gd name="connsiteY30" fmla="*/ 3708617 h 3808279"/>
                    <a:gd name="connsiteX31" fmla="*/ 5982799 w 6528462"/>
                    <a:gd name="connsiteY31" fmla="*/ 3600297 h 3808279"/>
                    <a:gd name="connsiteX32" fmla="*/ 6208240 w 6528462"/>
                    <a:gd name="connsiteY32" fmla="*/ 3570510 h 3808279"/>
                    <a:gd name="connsiteX33" fmla="*/ 6409986 w 6528462"/>
                    <a:gd name="connsiteY33" fmla="*/ 3411415 h 3808279"/>
                    <a:gd name="connsiteX34" fmla="*/ 6495288 w 6528462"/>
                    <a:gd name="connsiteY34" fmla="*/ 3106088 h 3808279"/>
                    <a:gd name="connsiteX35" fmla="*/ 6528461 w 6528462"/>
                    <a:gd name="connsiteY35" fmla="*/ 2878617 h 3808279"/>
                    <a:gd name="connsiteX36" fmla="*/ 6344994 w 6528462"/>
                    <a:gd name="connsiteY36" fmla="*/ 2262547 h 3808279"/>
                    <a:gd name="connsiteX37" fmla="*/ 6344994 w 6528462"/>
                    <a:gd name="connsiteY37" fmla="*/ 2262547 h 3808279"/>
                    <a:gd name="connsiteX0" fmla="*/ 6344994 w 6528460"/>
                    <a:gd name="connsiteY0" fmla="*/ 2262547 h 3798658"/>
                    <a:gd name="connsiteX1" fmla="*/ 6144602 w 6528460"/>
                    <a:gd name="connsiteY1" fmla="*/ 1972792 h 3798658"/>
                    <a:gd name="connsiteX2" fmla="*/ 5445939 w 6528460"/>
                    <a:gd name="connsiteY2" fmla="*/ 890270 h 3798658"/>
                    <a:gd name="connsiteX3" fmla="*/ 5229977 w 6528460"/>
                    <a:gd name="connsiteY3" fmla="*/ 680401 h 3798658"/>
                    <a:gd name="connsiteX4" fmla="*/ 3865824 w 6528460"/>
                    <a:gd name="connsiteY4" fmla="*/ 107660 h 3798658"/>
                    <a:gd name="connsiteX5" fmla="*/ 3766982 w 6528460"/>
                    <a:gd name="connsiteY5" fmla="*/ 35898 h 3798658"/>
                    <a:gd name="connsiteX6" fmla="*/ 3748702 w 6528460"/>
                    <a:gd name="connsiteY6" fmla="*/ 16 h 3798658"/>
                    <a:gd name="connsiteX7" fmla="*/ 3731777 w 6528460"/>
                    <a:gd name="connsiteY7" fmla="*/ 16 h 3798658"/>
                    <a:gd name="connsiteX8" fmla="*/ 3712145 w 6528460"/>
                    <a:gd name="connsiteY8" fmla="*/ 32513 h 3798658"/>
                    <a:gd name="connsiteX9" fmla="*/ 3653923 w 6528460"/>
                    <a:gd name="connsiteY9" fmla="*/ 195669 h 3798658"/>
                    <a:gd name="connsiteX10" fmla="*/ 3180023 w 6528460"/>
                    <a:gd name="connsiteY10" fmla="*/ 645874 h 3798658"/>
                    <a:gd name="connsiteX11" fmla="*/ 3076443 w 6528460"/>
                    <a:gd name="connsiteY11" fmla="*/ 645874 h 3798658"/>
                    <a:gd name="connsiteX12" fmla="*/ 2645871 w 6528460"/>
                    <a:gd name="connsiteY12" fmla="*/ 100212 h 3798658"/>
                    <a:gd name="connsiteX13" fmla="*/ 2621499 w 6528460"/>
                    <a:gd name="connsiteY13" fmla="*/ 72455 h 3798658"/>
                    <a:gd name="connsiteX14" fmla="*/ 2594420 w 6528460"/>
                    <a:gd name="connsiteY14" fmla="*/ 137447 h 3798658"/>
                    <a:gd name="connsiteX15" fmla="*/ 2517919 w 6528460"/>
                    <a:gd name="connsiteY15" fmla="*/ 216656 h 3798658"/>
                    <a:gd name="connsiteX16" fmla="*/ 2366271 w 6528460"/>
                    <a:gd name="connsiteY16" fmla="*/ 254568 h 3798658"/>
                    <a:gd name="connsiteX17" fmla="*/ 2113750 w 6528460"/>
                    <a:gd name="connsiteY17" fmla="*/ 353410 h 3798658"/>
                    <a:gd name="connsiteX18" fmla="*/ 1872738 w 6528460"/>
                    <a:gd name="connsiteY18" fmla="*/ 467823 h 3798658"/>
                    <a:gd name="connsiteX19" fmla="*/ 1704843 w 6528460"/>
                    <a:gd name="connsiteY19" fmla="*/ 524691 h 3798658"/>
                    <a:gd name="connsiteX20" fmla="*/ 1379883 w 6528460"/>
                    <a:gd name="connsiteY20" fmla="*/ 749455 h 3798658"/>
                    <a:gd name="connsiteX21" fmla="*/ 1064402 w 6528460"/>
                    <a:gd name="connsiteY21" fmla="*/ 1079153 h 3798658"/>
                    <a:gd name="connsiteX22" fmla="*/ 826098 w 6528460"/>
                    <a:gd name="connsiteY22" fmla="*/ 1349953 h 3798658"/>
                    <a:gd name="connsiteX23" fmla="*/ 475413 w 6528460"/>
                    <a:gd name="connsiteY23" fmla="*/ 2016120 h 3798658"/>
                    <a:gd name="connsiteX24" fmla="*/ 254034 w 6528460"/>
                    <a:gd name="connsiteY24" fmla="*/ 2419611 h 3798658"/>
                    <a:gd name="connsiteX25" fmla="*/ 87492 w 6528460"/>
                    <a:gd name="connsiteY25" fmla="*/ 3492655 h 3798658"/>
                    <a:gd name="connsiteX26" fmla="*/ 1600207 w 6528460"/>
                    <a:gd name="connsiteY26" fmla="*/ 3541638 h 3798658"/>
                    <a:gd name="connsiteX27" fmla="*/ 2430015 w 6528460"/>
                    <a:gd name="connsiteY27" fmla="*/ 3495895 h 3798658"/>
                    <a:gd name="connsiteX28" fmla="*/ 3772116 w 6528460"/>
                    <a:gd name="connsiteY28" fmla="*/ 3624607 h 3798658"/>
                    <a:gd name="connsiteX29" fmla="*/ 4395914 w 6528460"/>
                    <a:gd name="connsiteY29" fmla="*/ 3798658 h 3798658"/>
                    <a:gd name="connsiteX30" fmla="*/ 5188003 w 6528460"/>
                    <a:gd name="connsiteY30" fmla="*/ 3708617 h 3798658"/>
                    <a:gd name="connsiteX31" fmla="*/ 5982799 w 6528460"/>
                    <a:gd name="connsiteY31" fmla="*/ 3600297 h 3798658"/>
                    <a:gd name="connsiteX32" fmla="*/ 6208240 w 6528460"/>
                    <a:gd name="connsiteY32" fmla="*/ 3570510 h 3798658"/>
                    <a:gd name="connsiteX33" fmla="*/ 6409986 w 6528460"/>
                    <a:gd name="connsiteY33" fmla="*/ 3411415 h 3798658"/>
                    <a:gd name="connsiteX34" fmla="*/ 6495288 w 6528460"/>
                    <a:gd name="connsiteY34" fmla="*/ 3106088 h 3798658"/>
                    <a:gd name="connsiteX35" fmla="*/ 6528461 w 6528460"/>
                    <a:gd name="connsiteY35" fmla="*/ 2878617 h 3798658"/>
                    <a:gd name="connsiteX36" fmla="*/ 6344994 w 6528460"/>
                    <a:gd name="connsiteY36" fmla="*/ 2262547 h 3798658"/>
                    <a:gd name="connsiteX37" fmla="*/ 6344994 w 6528460"/>
                    <a:gd name="connsiteY37" fmla="*/ 2262547 h 3798658"/>
                    <a:gd name="connsiteX0" fmla="*/ 6344994 w 6528462"/>
                    <a:gd name="connsiteY0" fmla="*/ 2262547 h 3798658"/>
                    <a:gd name="connsiteX1" fmla="*/ 6144602 w 6528462"/>
                    <a:gd name="connsiteY1" fmla="*/ 1972792 h 3798658"/>
                    <a:gd name="connsiteX2" fmla="*/ 5445939 w 6528462"/>
                    <a:gd name="connsiteY2" fmla="*/ 890270 h 3798658"/>
                    <a:gd name="connsiteX3" fmla="*/ 5229977 w 6528462"/>
                    <a:gd name="connsiteY3" fmla="*/ 680401 h 3798658"/>
                    <a:gd name="connsiteX4" fmla="*/ 3865824 w 6528462"/>
                    <a:gd name="connsiteY4" fmla="*/ 107660 h 3798658"/>
                    <a:gd name="connsiteX5" fmla="*/ 3766982 w 6528462"/>
                    <a:gd name="connsiteY5" fmla="*/ 35898 h 3798658"/>
                    <a:gd name="connsiteX6" fmla="*/ 3748702 w 6528462"/>
                    <a:gd name="connsiteY6" fmla="*/ 16 h 3798658"/>
                    <a:gd name="connsiteX7" fmla="*/ 3731777 w 6528462"/>
                    <a:gd name="connsiteY7" fmla="*/ 16 h 3798658"/>
                    <a:gd name="connsiteX8" fmla="*/ 3712145 w 6528462"/>
                    <a:gd name="connsiteY8" fmla="*/ 32513 h 3798658"/>
                    <a:gd name="connsiteX9" fmla="*/ 3653923 w 6528462"/>
                    <a:gd name="connsiteY9" fmla="*/ 195669 h 3798658"/>
                    <a:gd name="connsiteX10" fmla="*/ 3180023 w 6528462"/>
                    <a:gd name="connsiteY10" fmla="*/ 645874 h 3798658"/>
                    <a:gd name="connsiteX11" fmla="*/ 3076443 w 6528462"/>
                    <a:gd name="connsiteY11" fmla="*/ 645874 h 3798658"/>
                    <a:gd name="connsiteX12" fmla="*/ 2645871 w 6528462"/>
                    <a:gd name="connsiteY12" fmla="*/ 100212 h 3798658"/>
                    <a:gd name="connsiteX13" fmla="*/ 2621499 w 6528462"/>
                    <a:gd name="connsiteY13" fmla="*/ 72455 h 3798658"/>
                    <a:gd name="connsiteX14" fmla="*/ 2594420 w 6528462"/>
                    <a:gd name="connsiteY14" fmla="*/ 137447 h 3798658"/>
                    <a:gd name="connsiteX15" fmla="*/ 2517919 w 6528462"/>
                    <a:gd name="connsiteY15" fmla="*/ 216656 h 3798658"/>
                    <a:gd name="connsiteX16" fmla="*/ 2366271 w 6528462"/>
                    <a:gd name="connsiteY16" fmla="*/ 254568 h 3798658"/>
                    <a:gd name="connsiteX17" fmla="*/ 2113750 w 6528462"/>
                    <a:gd name="connsiteY17" fmla="*/ 353410 h 3798658"/>
                    <a:gd name="connsiteX18" fmla="*/ 1872738 w 6528462"/>
                    <a:gd name="connsiteY18" fmla="*/ 467823 h 3798658"/>
                    <a:gd name="connsiteX19" fmla="*/ 1704843 w 6528462"/>
                    <a:gd name="connsiteY19" fmla="*/ 524691 h 3798658"/>
                    <a:gd name="connsiteX20" fmla="*/ 1379883 w 6528462"/>
                    <a:gd name="connsiteY20" fmla="*/ 749455 h 3798658"/>
                    <a:gd name="connsiteX21" fmla="*/ 1064402 w 6528462"/>
                    <a:gd name="connsiteY21" fmla="*/ 1079153 h 3798658"/>
                    <a:gd name="connsiteX22" fmla="*/ 826098 w 6528462"/>
                    <a:gd name="connsiteY22" fmla="*/ 1349953 h 3798658"/>
                    <a:gd name="connsiteX23" fmla="*/ 475413 w 6528462"/>
                    <a:gd name="connsiteY23" fmla="*/ 2016120 h 3798658"/>
                    <a:gd name="connsiteX24" fmla="*/ 254034 w 6528462"/>
                    <a:gd name="connsiteY24" fmla="*/ 2419611 h 3798658"/>
                    <a:gd name="connsiteX25" fmla="*/ 87492 w 6528462"/>
                    <a:gd name="connsiteY25" fmla="*/ 3492655 h 3798658"/>
                    <a:gd name="connsiteX26" fmla="*/ 1600207 w 6528462"/>
                    <a:gd name="connsiteY26" fmla="*/ 3541638 h 3798658"/>
                    <a:gd name="connsiteX27" fmla="*/ 2430015 w 6528462"/>
                    <a:gd name="connsiteY27" fmla="*/ 3495895 h 3798658"/>
                    <a:gd name="connsiteX28" fmla="*/ 3772116 w 6528462"/>
                    <a:gd name="connsiteY28" fmla="*/ 3624607 h 3798658"/>
                    <a:gd name="connsiteX29" fmla="*/ 4395914 w 6528462"/>
                    <a:gd name="connsiteY29" fmla="*/ 3798658 h 3798658"/>
                    <a:gd name="connsiteX30" fmla="*/ 5188003 w 6528462"/>
                    <a:gd name="connsiteY30" fmla="*/ 3708617 h 3798658"/>
                    <a:gd name="connsiteX31" fmla="*/ 5982799 w 6528462"/>
                    <a:gd name="connsiteY31" fmla="*/ 3600297 h 3798658"/>
                    <a:gd name="connsiteX32" fmla="*/ 6208240 w 6528462"/>
                    <a:gd name="connsiteY32" fmla="*/ 3570510 h 3798658"/>
                    <a:gd name="connsiteX33" fmla="*/ 6409986 w 6528462"/>
                    <a:gd name="connsiteY33" fmla="*/ 3411415 h 3798658"/>
                    <a:gd name="connsiteX34" fmla="*/ 6495288 w 6528462"/>
                    <a:gd name="connsiteY34" fmla="*/ 3106088 h 3798658"/>
                    <a:gd name="connsiteX35" fmla="*/ 6528461 w 6528462"/>
                    <a:gd name="connsiteY35" fmla="*/ 2878617 h 3798658"/>
                    <a:gd name="connsiteX36" fmla="*/ 6344994 w 6528462"/>
                    <a:gd name="connsiteY36" fmla="*/ 2262547 h 3798658"/>
                    <a:gd name="connsiteX37" fmla="*/ 6344994 w 6528462"/>
                    <a:gd name="connsiteY37" fmla="*/ 2262547 h 3798658"/>
                    <a:gd name="connsiteX0" fmla="*/ 6344994 w 6528460"/>
                    <a:gd name="connsiteY0" fmla="*/ 2262547 h 3798658"/>
                    <a:gd name="connsiteX1" fmla="*/ 6144602 w 6528460"/>
                    <a:gd name="connsiteY1" fmla="*/ 1972792 h 3798658"/>
                    <a:gd name="connsiteX2" fmla="*/ 5445939 w 6528460"/>
                    <a:gd name="connsiteY2" fmla="*/ 890270 h 3798658"/>
                    <a:gd name="connsiteX3" fmla="*/ 5229977 w 6528460"/>
                    <a:gd name="connsiteY3" fmla="*/ 680401 h 3798658"/>
                    <a:gd name="connsiteX4" fmla="*/ 3865824 w 6528460"/>
                    <a:gd name="connsiteY4" fmla="*/ 107660 h 3798658"/>
                    <a:gd name="connsiteX5" fmla="*/ 3766982 w 6528460"/>
                    <a:gd name="connsiteY5" fmla="*/ 35898 h 3798658"/>
                    <a:gd name="connsiteX6" fmla="*/ 3748702 w 6528460"/>
                    <a:gd name="connsiteY6" fmla="*/ 16 h 3798658"/>
                    <a:gd name="connsiteX7" fmla="*/ 3731777 w 6528460"/>
                    <a:gd name="connsiteY7" fmla="*/ 16 h 3798658"/>
                    <a:gd name="connsiteX8" fmla="*/ 3712145 w 6528460"/>
                    <a:gd name="connsiteY8" fmla="*/ 32513 h 3798658"/>
                    <a:gd name="connsiteX9" fmla="*/ 3653923 w 6528460"/>
                    <a:gd name="connsiteY9" fmla="*/ 195669 h 3798658"/>
                    <a:gd name="connsiteX10" fmla="*/ 3180023 w 6528460"/>
                    <a:gd name="connsiteY10" fmla="*/ 645874 h 3798658"/>
                    <a:gd name="connsiteX11" fmla="*/ 3076443 w 6528460"/>
                    <a:gd name="connsiteY11" fmla="*/ 645874 h 3798658"/>
                    <a:gd name="connsiteX12" fmla="*/ 2645871 w 6528460"/>
                    <a:gd name="connsiteY12" fmla="*/ 100212 h 3798658"/>
                    <a:gd name="connsiteX13" fmla="*/ 2621499 w 6528460"/>
                    <a:gd name="connsiteY13" fmla="*/ 72455 h 3798658"/>
                    <a:gd name="connsiteX14" fmla="*/ 2594420 w 6528460"/>
                    <a:gd name="connsiteY14" fmla="*/ 137447 h 3798658"/>
                    <a:gd name="connsiteX15" fmla="*/ 2517919 w 6528460"/>
                    <a:gd name="connsiteY15" fmla="*/ 216656 h 3798658"/>
                    <a:gd name="connsiteX16" fmla="*/ 2366271 w 6528460"/>
                    <a:gd name="connsiteY16" fmla="*/ 254568 h 3798658"/>
                    <a:gd name="connsiteX17" fmla="*/ 2113750 w 6528460"/>
                    <a:gd name="connsiteY17" fmla="*/ 353410 h 3798658"/>
                    <a:gd name="connsiteX18" fmla="*/ 1872738 w 6528460"/>
                    <a:gd name="connsiteY18" fmla="*/ 467823 h 3798658"/>
                    <a:gd name="connsiteX19" fmla="*/ 1704843 w 6528460"/>
                    <a:gd name="connsiteY19" fmla="*/ 524691 h 3798658"/>
                    <a:gd name="connsiteX20" fmla="*/ 1379883 w 6528460"/>
                    <a:gd name="connsiteY20" fmla="*/ 749455 h 3798658"/>
                    <a:gd name="connsiteX21" fmla="*/ 1064402 w 6528460"/>
                    <a:gd name="connsiteY21" fmla="*/ 1079153 h 3798658"/>
                    <a:gd name="connsiteX22" fmla="*/ 826098 w 6528460"/>
                    <a:gd name="connsiteY22" fmla="*/ 1349953 h 3798658"/>
                    <a:gd name="connsiteX23" fmla="*/ 475413 w 6528460"/>
                    <a:gd name="connsiteY23" fmla="*/ 2016120 h 3798658"/>
                    <a:gd name="connsiteX24" fmla="*/ 254034 w 6528460"/>
                    <a:gd name="connsiteY24" fmla="*/ 2419611 h 3798658"/>
                    <a:gd name="connsiteX25" fmla="*/ 87492 w 6528460"/>
                    <a:gd name="connsiteY25" fmla="*/ 3492655 h 3798658"/>
                    <a:gd name="connsiteX26" fmla="*/ 1600207 w 6528460"/>
                    <a:gd name="connsiteY26" fmla="*/ 3541638 h 3798658"/>
                    <a:gd name="connsiteX27" fmla="*/ 2430015 w 6528460"/>
                    <a:gd name="connsiteY27" fmla="*/ 3495895 h 3798658"/>
                    <a:gd name="connsiteX28" fmla="*/ 3772116 w 6528460"/>
                    <a:gd name="connsiteY28" fmla="*/ 3624607 h 3798658"/>
                    <a:gd name="connsiteX29" fmla="*/ 4395914 w 6528460"/>
                    <a:gd name="connsiteY29" fmla="*/ 3798658 h 3798658"/>
                    <a:gd name="connsiteX30" fmla="*/ 5188003 w 6528460"/>
                    <a:gd name="connsiteY30" fmla="*/ 3708617 h 3798658"/>
                    <a:gd name="connsiteX31" fmla="*/ 5982799 w 6528460"/>
                    <a:gd name="connsiteY31" fmla="*/ 3600297 h 3798658"/>
                    <a:gd name="connsiteX32" fmla="*/ 6208240 w 6528460"/>
                    <a:gd name="connsiteY32" fmla="*/ 3570510 h 3798658"/>
                    <a:gd name="connsiteX33" fmla="*/ 6409986 w 6528460"/>
                    <a:gd name="connsiteY33" fmla="*/ 3411415 h 3798658"/>
                    <a:gd name="connsiteX34" fmla="*/ 6495288 w 6528460"/>
                    <a:gd name="connsiteY34" fmla="*/ 3106088 h 3798658"/>
                    <a:gd name="connsiteX35" fmla="*/ 6528461 w 6528460"/>
                    <a:gd name="connsiteY35" fmla="*/ 2878617 h 3798658"/>
                    <a:gd name="connsiteX36" fmla="*/ 6344994 w 6528460"/>
                    <a:gd name="connsiteY36" fmla="*/ 2262547 h 3798658"/>
                    <a:gd name="connsiteX37" fmla="*/ 6344994 w 6528460"/>
                    <a:gd name="connsiteY37" fmla="*/ 2262547 h 3798658"/>
                    <a:gd name="connsiteX0" fmla="*/ 6344994 w 6528462"/>
                    <a:gd name="connsiteY0" fmla="*/ 2262547 h 3798658"/>
                    <a:gd name="connsiteX1" fmla="*/ 6144602 w 6528462"/>
                    <a:gd name="connsiteY1" fmla="*/ 1972792 h 3798658"/>
                    <a:gd name="connsiteX2" fmla="*/ 5445939 w 6528462"/>
                    <a:gd name="connsiteY2" fmla="*/ 890270 h 3798658"/>
                    <a:gd name="connsiteX3" fmla="*/ 5229977 w 6528462"/>
                    <a:gd name="connsiteY3" fmla="*/ 680401 h 3798658"/>
                    <a:gd name="connsiteX4" fmla="*/ 3865824 w 6528462"/>
                    <a:gd name="connsiteY4" fmla="*/ 107660 h 3798658"/>
                    <a:gd name="connsiteX5" fmla="*/ 3766982 w 6528462"/>
                    <a:gd name="connsiteY5" fmla="*/ 35898 h 3798658"/>
                    <a:gd name="connsiteX6" fmla="*/ 3748702 w 6528462"/>
                    <a:gd name="connsiteY6" fmla="*/ 16 h 3798658"/>
                    <a:gd name="connsiteX7" fmla="*/ 3731777 w 6528462"/>
                    <a:gd name="connsiteY7" fmla="*/ 16 h 3798658"/>
                    <a:gd name="connsiteX8" fmla="*/ 3712145 w 6528462"/>
                    <a:gd name="connsiteY8" fmla="*/ 32513 h 3798658"/>
                    <a:gd name="connsiteX9" fmla="*/ 3653923 w 6528462"/>
                    <a:gd name="connsiteY9" fmla="*/ 195669 h 3798658"/>
                    <a:gd name="connsiteX10" fmla="*/ 3180023 w 6528462"/>
                    <a:gd name="connsiteY10" fmla="*/ 645874 h 3798658"/>
                    <a:gd name="connsiteX11" fmla="*/ 3076443 w 6528462"/>
                    <a:gd name="connsiteY11" fmla="*/ 645874 h 3798658"/>
                    <a:gd name="connsiteX12" fmla="*/ 2645871 w 6528462"/>
                    <a:gd name="connsiteY12" fmla="*/ 100212 h 3798658"/>
                    <a:gd name="connsiteX13" fmla="*/ 2621499 w 6528462"/>
                    <a:gd name="connsiteY13" fmla="*/ 72455 h 3798658"/>
                    <a:gd name="connsiteX14" fmla="*/ 2594420 w 6528462"/>
                    <a:gd name="connsiteY14" fmla="*/ 137447 h 3798658"/>
                    <a:gd name="connsiteX15" fmla="*/ 2517919 w 6528462"/>
                    <a:gd name="connsiteY15" fmla="*/ 216656 h 3798658"/>
                    <a:gd name="connsiteX16" fmla="*/ 2366271 w 6528462"/>
                    <a:gd name="connsiteY16" fmla="*/ 254568 h 3798658"/>
                    <a:gd name="connsiteX17" fmla="*/ 2113750 w 6528462"/>
                    <a:gd name="connsiteY17" fmla="*/ 353410 h 3798658"/>
                    <a:gd name="connsiteX18" fmla="*/ 1872738 w 6528462"/>
                    <a:gd name="connsiteY18" fmla="*/ 467823 h 3798658"/>
                    <a:gd name="connsiteX19" fmla="*/ 1704843 w 6528462"/>
                    <a:gd name="connsiteY19" fmla="*/ 524691 h 3798658"/>
                    <a:gd name="connsiteX20" fmla="*/ 1379883 w 6528462"/>
                    <a:gd name="connsiteY20" fmla="*/ 749455 h 3798658"/>
                    <a:gd name="connsiteX21" fmla="*/ 1064402 w 6528462"/>
                    <a:gd name="connsiteY21" fmla="*/ 1079153 h 3798658"/>
                    <a:gd name="connsiteX22" fmla="*/ 826098 w 6528462"/>
                    <a:gd name="connsiteY22" fmla="*/ 1349953 h 3798658"/>
                    <a:gd name="connsiteX23" fmla="*/ 475413 w 6528462"/>
                    <a:gd name="connsiteY23" fmla="*/ 2016120 h 3798658"/>
                    <a:gd name="connsiteX24" fmla="*/ 254034 w 6528462"/>
                    <a:gd name="connsiteY24" fmla="*/ 2419611 h 3798658"/>
                    <a:gd name="connsiteX25" fmla="*/ 87492 w 6528462"/>
                    <a:gd name="connsiteY25" fmla="*/ 3492655 h 3798658"/>
                    <a:gd name="connsiteX26" fmla="*/ 1600207 w 6528462"/>
                    <a:gd name="connsiteY26" fmla="*/ 3541638 h 3798658"/>
                    <a:gd name="connsiteX27" fmla="*/ 2430015 w 6528462"/>
                    <a:gd name="connsiteY27" fmla="*/ 3495895 h 3798658"/>
                    <a:gd name="connsiteX28" fmla="*/ 3666776 w 6528462"/>
                    <a:gd name="connsiteY28" fmla="*/ 3500456 h 3798658"/>
                    <a:gd name="connsiteX29" fmla="*/ 4395914 w 6528462"/>
                    <a:gd name="connsiteY29" fmla="*/ 3798658 h 3798658"/>
                    <a:gd name="connsiteX30" fmla="*/ 5188003 w 6528462"/>
                    <a:gd name="connsiteY30" fmla="*/ 3708617 h 3798658"/>
                    <a:gd name="connsiteX31" fmla="*/ 5982799 w 6528462"/>
                    <a:gd name="connsiteY31" fmla="*/ 3600297 h 3798658"/>
                    <a:gd name="connsiteX32" fmla="*/ 6208240 w 6528462"/>
                    <a:gd name="connsiteY32" fmla="*/ 3570510 h 3798658"/>
                    <a:gd name="connsiteX33" fmla="*/ 6409986 w 6528462"/>
                    <a:gd name="connsiteY33" fmla="*/ 3411415 h 3798658"/>
                    <a:gd name="connsiteX34" fmla="*/ 6495288 w 6528462"/>
                    <a:gd name="connsiteY34" fmla="*/ 3106088 h 3798658"/>
                    <a:gd name="connsiteX35" fmla="*/ 6528461 w 6528462"/>
                    <a:gd name="connsiteY35" fmla="*/ 2878617 h 3798658"/>
                    <a:gd name="connsiteX36" fmla="*/ 6344994 w 6528462"/>
                    <a:gd name="connsiteY36" fmla="*/ 2262547 h 3798658"/>
                    <a:gd name="connsiteX37" fmla="*/ 6344994 w 6528462"/>
                    <a:gd name="connsiteY37" fmla="*/ 2262547 h 3798658"/>
                    <a:gd name="connsiteX0" fmla="*/ 6344994 w 6528460"/>
                    <a:gd name="connsiteY0" fmla="*/ 2262547 h 3798658"/>
                    <a:gd name="connsiteX1" fmla="*/ 6144602 w 6528460"/>
                    <a:gd name="connsiteY1" fmla="*/ 1972792 h 3798658"/>
                    <a:gd name="connsiteX2" fmla="*/ 5445939 w 6528460"/>
                    <a:gd name="connsiteY2" fmla="*/ 890270 h 3798658"/>
                    <a:gd name="connsiteX3" fmla="*/ 5229977 w 6528460"/>
                    <a:gd name="connsiteY3" fmla="*/ 680401 h 3798658"/>
                    <a:gd name="connsiteX4" fmla="*/ 3865824 w 6528460"/>
                    <a:gd name="connsiteY4" fmla="*/ 107660 h 3798658"/>
                    <a:gd name="connsiteX5" fmla="*/ 3766982 w 6528460"/>
                    <a:gd name="connsiteY5" fmla="*/ 35898 h 3798658"/>
                    <a:gd name="connsiteX6" fmla="*/ 3748702 w 6528460"/>
                    <a:gd name="connsiteY6" fmla="*/ 16 h 3798658"/>
                    <a:gd name="connsiteX7" fmla="*/ 3731777 w 6528460"/>
                    <a:gd name="connsiteY7" fmla="*/ 16 h 3798658"/>
                    <a:gd name="connsiteX8" fmla="*/ 3712145 w 6528460"/>
                    <a:gd name="connsiteY8" fmla="*/ 32513 h 3798658"/>
                    <a:gd name="connsiteX9" fmla="*/ 3653923 w 6528460"/>
                    <a:gd name="connsiteY9" fmla="*/ 195669 h 3798658"/>
                    <a:gd name="connsiteX10" fmla="*/ 3180023 w 6528460"/>
                    <a:gd name="connsiteY10" fmla="*/ 645874 h 3798658"/>
                    <a:gd name="connsiteX11" fmla="*/ 3076443 w 6528460"/>
                    <a:gd name="connsiteY11" fmla="*/ 645874 h 3798658"/>
                    <a:gd name="connsiteX12" fmla="*/ 2645871 w 6528460"/>
                    <a:gd name="connsiteY12" fmla="*/ 100212 h 3798658"/>
                    <a:gd name="connsiteX13" fmla="*/ 2621499 w 6528460"/>
                    <a:gd name="connsiteY13" fmla="*/ 72455 h 3798658"/>
                    <a:gd name="connsiteX14" fmla="*/ 2594420 w 6528460"/>
                    <a:gd name="connsiteY14" fmla="*/ 137447 h 3798658"/>
                    <a:gd name="connsiteX15" fmla="*/ 2517919 w 6528460"/>
                    <a:gd name="connsiteY15" fmla="*/ 216656 h 3798658"/>
                    <a:gd name="connsiteX16" fmla="*/ 2366271 w 6528460"/>
                    <a:gd name="connsiteY16" fmla="*/ 254568 h 3798658"/>
                    <a:gd name="connsiteX17" fmla="*/ 2113750 w 6528460"/>
                    <a:gd name="connsiteY17" fmla="*/ 353410 h 3798658"/>
                    <a:gd name="connsiteX18" fmla="*/ 1872738 w 6528460"/>
                    <a:gd name="connsiteY18" fmla="*/ 467823 h 3798658"/>
                    <a:gd name="connsiteX19" fmla="*/ 1704843 w 6528460"/>
                    <a:gd name="connsiteY19" fmla="*/ 524691 h 3798658"/>
                    <a:gd name="connsiteX20" fmla="*/ 1379883 w 6528460"/>
                    <a:gd name="connsiteY20" fmla="*/ 749455 h 3798658"/>
                    <a:gd name="connsiteX21" fmla="*/ 1064402 w 6528460"/>
                    <a:gd name="connsiteY21" fmla="*/ 1079153 h 3798658"/>
                    <a:gd name="connsiteX22" fmla="*/ 826098 w 6528460"/>
                    <a:gd name="connsiteY22" fmla="*/ 1349953 h 3798658"/>
                    <a:gd name="connsiteX23" fmla="*/ 475413 w 6528460"/>
                    <a:gd name="connsiteY23" fmla="*/ 2016120 h 3798658"/>
                    <a:gd name="connsiteX24" fmla="*/ 254034 w 6528460"/>
                    <a:gd name="connsiteY24" fmla="*/ 2419611 h 3798658"/>
                    <a:gd name="connsiteX25" fmla="*/ 87492 w 6528460"/>
                    <a:gd name="connsiteY25" fmla="*/ 3492655 h 3798658"/>
                    <a:gd name="connsiteX26" fmla="*/ 1600207 w 6528460"/>
                    <a:gd name="connsiteY26" fmla="*/ 3541638 h 3798658"/>
                    <a:gd name="connsiteX27" fmla="*/ 2430015 w 6528460"/>
                    <a:gd name="connsiteY27" fmla="*/ 3495895 h 3798658"/>
                    <a:gd name="connsiteX28" fmla="*/ 3666776 w 6528460"/>
                    <a:gd name="connsiteY28" fmla="*/ 3500456 h 3798658"/>
                    <a:gd name="connsiteX29" fmla="*/ 4395914 w 6528460"/>
                    <a:gd name="connsiteY29" fmla="*/ 3798658 h 3798658"/>
                    <a:gd name="connsiteX30" fmla="*/ 5188003 w 6528460"/>
                    <a:gd name="connsiteY30" fmla="*/ 3708617 h 3798658"/>
                    <a:gd name="connsiteX31" fmla="*/ 5982799 w 6528460"/>
                    <a:gd name="connsiteY31" fmla="*/ 3600297 h 3798658"/>
                    <a:gd name="connsiteX32" fmla="*/ 6208240 w 6528460"/>
                    <a:gd name="connsiteY32" fmla="*/ 3570510 h 3798658"/>
                    <a:gd name="connsiteX33" fmla="*/ 6409986 w 6528460"/>
                    <a:gd name="connsiteY33" fmla="*/ 3411415 h 3798658"/>
                    <a:gd name="connsiteX34" fmla="*/ 6495288 w 6528460"/>
                    <a:gd name="connsiteY34" fmla="*/ 3106088 h 3798658"/>
                    <a:gd name="connsiteX35" fmla="*/ 6528461 w 6528460"/>
                    <a:gd name="connsiteY35" fmla="*/ 2878617 h 3798658"/>
                    <a:gd name="connsiteX36" fmla="*/ 6344994 w 6528460"/>
                    <a:gd name="connsiteY36" fmla="*/ 2262547 h 3798658"/>
                    <a:gd name="connsiteX37" fmla="*/ 6344994 w 6528460"/>
                    <a:gd name="connsiteY37" fmla="*/ 2262547 h 3798658"/>
                    <a:gd name="connsiteX0" fmla="*/ 6344994 w 6528462"/>
                    <a:gd name="connsiteY0" fmla="*/ 2262547 h 3798658"/>
                    <a:gd name="connsiteX1" fmla="*/ 6144602 w 6528462"/>
                    <a:gd name="connsiteY1" fmla="*/ 1972792 h 3798658"/>
                    <a:gd name="connsiteX2" fmla="*/ 5445939 w 6528462"/>
                    <a:gd name="connsiteY2" fmla="*/ 890270 h 3798658"/>
                    <a:gd name="connsiteX3" fmla="*/ 5229977 w 6528462"/>
                    <a:gd name="connsiteY3" fmla="*/ 680401 h 3798658"/>
                    <a:gd name="connsiteX4" fmla="*/ 3865824 w 6528462"/>
                    <a:gd name="connsiteY4" fmla="*/ 107660 h 3798658"/>
                    <a:gd name="connsiteX5" fmla="*/ 3766982 w 6528462"/>
                    <a:gd name="connsiteY5" fmla="*/ 35898 h 3798658"/>
                    <a:gd name="connsiteX6" fmla="*/ 3748702 w 6528462"/>
                    <a:gd name="connsiteY6" fmla="*/ 16 h 3798658"/>
                    <a:gd name="connsiteX7" fmla="*/ 3731777 w 6528462"/>
                    <a:gd name="connsiteY7" fmla="*/ 16 h 3798658"/>
                    <a:gd name="connsiteX8" fmla="*/ 3712145 w 6528462"/>
                    <a:gd name="connsiteY8" fmla="*/ 32513 h 3798658"/>
                    <a:gd name="connsiteX9" fmla="*/ 3653923 w 6528462"/>
                    <a:gd name="connsiteY9" fmla="*/ 195669 h 3798658"/>
                    <a:gd name="connsiteX10" fmla="*/ 3180023 w 6528462"/>
                    <a:gd name="connsiteY10" fmla="*/ 645874 h 3798658"/>
                    <a:gd name="connsiteX11" fmla="*/ 3076443 w 6528462"/>
                    <a:gd name="connsiteY11" fmla="*/ 645874 h 3798658"/>
                    <a:gd name="connsiteX12" fmla="*/ 2645871 w 6528462"/>
                    <a:gd name="connsiteY12" fmla="*/ 100212 h 3798658"/>
                    <a:gd name="connsiteX13" fmla="*/ 2621499 w 6528462"/>
                    <a:gd name="connsiteY13" fmla="*/ 72455 h 3798658"/>
                    <a:gd name="connsiteX14" fmla="*/ 2594420 w 6528462"/>
                    <a:gd name="connsiteY14" fmla="*/ 137447 h 3798658"/>
                    <a:gd name="connsiteX15" fmla="*/ 2517919 w 6528462"/>
                    <a:gd name="connsiteY15" fmla="*/ 216656 h 3798658"/>
                    <a:gd name="connsiteX16" fmla="*/ 2366271 w 6528462"/>
                    <a:gd name="connsiteY16" fmla="*/ 254568 h 3798658"/>
                    <a:gd name="connsiteX17" fmla="*/ 2113750 w 6528462"/>
                    <a:gd name="connsiteY17" fmla="*/ 353410 h 3798658"/>
                    <a:gd name="connsiteX18" fmla="*/ 1872738 w 6528462"/>
                    <a:gd name="connsiteY18" fmla="*/ 467823 h 3798658"/>
                    <a:gd name="connsiteX19" fmla="*/ 1704843 w 6528462"/>
                    <a:gd name="connsiteY19" fmla="*/ 524691 h 3798658"/>
                    <a:gd name="connsiteX20" fmla="*/ 1379883 w 6528462"/>
                    <a:gd name="connsiteY20" fmla="*/ 749455 h 3798658"/>
                    <a:gd name="connsiteX21" fmla="*/ 1064402 w 6528462"/>
                    <a:gd name="connsiteY21" fmla="*/ 1079153 h 3798658"/>
                    <a:gd name="connsiteX22" fmla="*/ 826098 w 6528462"/>
                    <a:gd name="connsiteY22" fmla="*/ 1349953 h 3798658"/>
                    <a:gd name="connsiteX23" fmla="*/ 475413 w 6528462"/>
                    <a:gd name="connsiteY23" fmla="*/ 2016120 h 3798658"/>
                    <a:gd name="connsiteX24" fmla="*/ 254034 w 6528462"/>
                    <a:gd name="connsiteY24" fmla="*/ 2419611 h 3798658"/>
                    <a:gd name="connsiteX25" fmla="*/ 87492 w 6528462"/>
                    <a:gd name="connsiteY25" fmla="*/ 3492655 h 3798658"/>
                    <a:gd name="connsiteX26" fmla="*/ 1600207 w 6528462"/>
                    <a:gd name="connsiteY26" fmla="*/ 3541638 h 3798658"/>
                    <a:gd name="connsiteX27" fmla="*/ 2430015 w 6528462"/>
                    <a:gd name="connsiteY27" fmla="*/ 3495895 h 3798658"/>
                    <a:gd name="connsiteX28" fmla="*/ 3666776 w 6528462"/>
                    <a:gd name="connsiteY28" fmla="*/ 3500456 h 3798658"/>
                    <a:gd name="connsiteX29" fmla="*/ 4395914 w 6528462"/>
                    <a:gd name="connsiteY29" fmla="*/ 3798658 h 3798658"/>
                    <a:gd name="connsiteX30" fmla="*/ 5188003 w 6528462"/>
                    <a:gd name="connsiteY30" fmla="*/ 3708617 h 3798658"/>
                    <a:gd name="connsiteX31" fmla="*/ 5982799 w 6528462"/>
                    <a:gd name="connsiteY31" fmla="*/ 3600297 h 3798658"/>
                    <a:gd name="connsiteX32" fmla="*/ 6208240 w 6528462"/>
                    <a:gd name="connsiteY32" fmla="*/ 3570510 h 3798658"/>
                    <a:gd name="connsiteX33" fmla="*/ 6409986 w 6528462"/>
                    <a:gd name="connsiteY33" fmla="*/ 3411415 h 3798658"/>
                    <a:gd name="connsiteX34" fmla="*/ 6495288 w 6528462"/>
                    <a:gd name="connsiteY34" fmla="*/ 3106088 h 3798658"/>
                    <a:gd name="connsiteX35" fmla="*/ 6528461 w 6528462"/>
                    <a:gd name="connsiteY35" fmla="*/ 2878617 h 3798658"/>
                    <a:gd name="connsiteX36" fmla="*/ 6344994 w 6528462"/>
                    <a:gd name="connsiteY36" fmla="*/ 2262547 h 3798658"/>
                    <a:gd name="connsiteX37" fmla="*/ 6344994 w 6528462"/>
                    <a:gd name="connsiteY37" fmla="*/ 2262547 h 3798658"/>
                    <a:gd name="connsiteX0" fmla="*/ 6344994 w 6528460"/>
                    <a:gd name="connsiteY0" fmla="*/ 2262547 h 3798658"/>
                    <a:gd name="connsiteX1" fmla="*/ 6144602 w 6528460"/>
                    <a:gd name="connsiteY1" fmla="*/ 1972792 h 3798658"/>
                    <a:gd name="connsiteX2" fmla="*/ 5445939 w 6528460"/>
                    <a:gd name="connsiteY2" fmla="*/ 890270 h 3798658"/>
                    <a:gd name="connsiteX3" fmla="*/ 5229977 w 6528460"/>
                    <a:gd name="connsiteY3" fmla="*/ 680401 h 3798658"/>
                    <a:gd name="connsiteX4" fmla="*/ 3865824 w 6528460"/>
                    <a:gd name="connsiteY4" fmla="*/ 107660 h 3798658"/>
                    <a:gd name="connsiteX5" fmla="*/ 3766982 w 6528460"/>
                    <a:gd name="connsiteY5" fmla="*/ 35898 h 3798658"/>
                    <a:gd name="connsiteX6" fmla="*/ 3748702 w 6528460"/>
                    <a:gd name="connsiteY6" fmla="*/ 16 h 3798658"/>
                    <a:gd name="connsiteX7" fmla="*/ 3731777 w 6528460"/>
                    <a:gd name="connsiteY7" fmla="*/ 16 h 3798658"/>
                    <a:gd name="connsiteX8" fmla="*/ 3712145 w 6528460"/>
                    <a:gd name="connsiteY8" fmla="*/ 32513 h 3798658"/>
                    <a:gd name="connsiteX9" fmla="*/ 3653923 w 6528460"/>
                    <a:gd name="connsiteY9" fmla="*/ 195669 h 3798658"/>
                    <a:gd name="connsiteX10" fmla="*/ 3180023 w 6528460"/>
                    <a:gd name="connsiteY10" fmla="*/ 645874 h 3798658"/>
                    <a:gd name="connsiteX11" fmla="*/ 2784026 w 6528460"/>
                    <a:gd name="connsiteY11" fmla="*/ 557039 h 3798658"/>
                    <a:gd name="connsiteX12" fmla="*/ 2645871 w 6528460"/>
                    <a:gd name="connsiteY12" fmla="*/ 100212 h 3798658"/>
                    <a:gd name="connsiteX13" fmla="*/ 2621499 w 6528460"/>
                    <a:gd name="connsiteY13" fmla="*/ 72455 h 3798658"/>
                    <a:gd name="connsiteX14" fmla="*/ 2594420 w 6528460"/>
                    <a:gd name="connsiteY14" fmla="*/ 137447 h 3798658"/>
                    <a:gd name="connsiteX15" fmla="*/ 2517919 w 6528460"/>
                    <a:gd name="connsiteY15" fmla="*/ 216656 h 3798658"/>
                    <a:gd name="connsiteX16" fmla="*/ 2366271 w 6528460"/>
                    <a:gd name="connsiteY16" fmla="*/ 254568 h 3798658"/>
                    <a:gd name="connsiteX17" fmla="*/ 2113750 w 6528460"/>
                    <a:gd name="connsiteY17" fmla="*/ 353410 h 3798658"/>
                    <a:gd name="connsiteX18" fmla="*/ 1872738 w 6528460"/>
                    <a:gd name="connsiteY18" fmla="*/ 467823 h 3798658"/>
                    <a:gd name="connsiteX19" fmla="*/ 1704843 w 6528460"/>
                    <a:gd name="connsiteY19" fmla="*/ 524691 h 3798658"/>
                    <a:gd name="connsiteX20" fmla="*/ 1379883 w 6528460"/>
                    <a:gd name="connsiteY20" fmla="*/ 749455 h 3798658"/>
                    <a:gd name="connsiteX21" fmla="*/ 1064402 w 6528460"/>
                    <a:gd name="connsiteY21" fmla="*/ 1079153 h 3798658"/>
                    <a:gd name="connsiteX22" fmla="*/ 826098 w 6528460"/>
                    <a:gd name="connsiteY22" fmla="*/ 1349953 h 3798658"/>
                    <a:gd name="connsiteX23" fmla="*/ 475413 w 6528460"/>
                    <a:gd name="connsiteY23" fmla="*/ 2016120 h 3798658"/>
                    <a:gd name="connsiteX24" fmla="*/ 254034 w 6528460"/>
                    <a:gd name="connsiteY24" fmla="*/ 2419611 h 3798658"/>
                    <a:gd name="connsiteX25" fmla="*/ 87492 w 6528460"/>
                    <a:gd name="connsiteY25" fmla="*/ 3492655 h 3798658"/>
                    <a:gd name="connsiteX26" fmla="*/ 1600207 w 6528460"/>
                    <a:gd name="connsiteY26" fmla="*/ 3541638 h 3798658"/>
                    <a:gd name="connsiteX27" fmla="*/ 2430015 w 6528460"/>
                    <a:gd name="connsiteY27" fmla="*/ 3495895 h 3798658"/>
                    <a:gd name="connsiteX28" fmla="*/ 3666776 w 6528460"/>
                    <a:gd name="connsiteY28" fmla="*/ 3500456 h 3798658"/>
                    <a:gd name="connsiteX29" fmla="*/ 4395914 w 6528460"/>
                    <a:gd name="connsiteY29" fmla="*/ 3798658 h 3798658"/>
                    <a:gd name="connsiteX30" fmla="*/ 5188003 w 6528460"/>
                    <a:gd name="connsiteY30" fmla="*/ 3708617 h 3798658"/>
                    <a:gd name="connsiteX31" fmla="*/ 5982799 w 6528460"/>
                    <a:gd name="connsiteY31" fmla="*/ 3600297 h 3798658"/>
                    <a:gd name="connsiteX32" fmla="*/ 6208240 w 6528460"/>
                    <a:gd name="connsiteY32" fmla="*/ 3570510 h 3798658"/>
                    <a:gd name="connsiteX33" fmla="*/ 6409986 w 6528460"/>
                    <a:gd name="connsiteY33" fmla="*/ 3411415 h 3798658"/>
                    <a:gd name="connsiteX34" fmla="*/ 6495288 w 6528460"/>
                    <a:gd name="connsiteY34" fmla="*/ 3106088 h 3798658"/>
                    <a:gd name="connsiteX35" fmla="*/ 6528461 w 6528460"/>
                    <a:gd name="connsiteY35" fmla="*/ 2878617 h 3798658"/>
                    <a:gd name="connsiteX36" fmla="*/ 6344994 w 6528460"/>
                    <a:gd name="connsiteY36" fmla="*/ 2262547 h 3798658"/>
                    <a:gd name="connsiteX37" fmla="*/ 6344994 w 6528460"/>
                    <a:gd name="connsiteY37" fmla="*/ 2262547 h 3798658"/>
                    <a:gd name="connsiteX0" fmla="*/ 6344994 w 6528462"/>
                    <a:gd name="connsiteY0" fmla="*/ 2262547 h 3798658"/>
                    <a:gd name="connsiteX1" fmla="*/ 6144602 w 6528462"/>
                    <a:gd name="connsiteY1" fmla="*/ 1972792 h 3798658"/>
                    <a:gd name="connsiteX2" fmla="*/ 5445939 w 6528462"/>
                    <a:gd name="connsiteY2" fmla="*/ 890270 h 3798658"/>
                    <a:gd name="connsiteX3" fmla="*/ 5229977 w 6528462"/>
                    <a:gd name="connsiteY3" fmla="*/ 680401 h 3798658"/>
                    <a:gd name="connsiteX4" fmla="*/ 3865824 w 6528462"/>
                    <a:gd name="connsiteY4" fmla="*/ 107660 h 3798658"/>
                    <a:gd name="connsiteX5" fmla="*/ 3766982 w 6528462"/>
                    <a:gd name="connsiteY5" fmla="*/ 35898 h 3798658"/>
                    <a:gd name="connsiteX6" fmla="*/ 3748702 w 6528462"/>
                    <a:gd name="connsiteY6" fmla="*/ 16 h 3798658"/>
                    <a:gd name="connsiteX7" fmla="*/ 3731777 w 6528462"/>
                    <a:gd name="connsiteY7" fmla="*/ 16 h 3798658"/>
                    <a:gd name="connsiteX8" fmla="*/ 3712145 w 6528462"/>
                    <a:gd name="connsiteY8" fmla="*/ 32513 h 3798658"/>
                    <a:gd name="connsiteX9" fmla="*/ 3653923 w 6528462"/>
                    <a:gd name="connsiteY9" fmla="*/ 195669 h 3798658"/>
                    <a:gd name="connsiteX10" fmla="*/ 3180023 w 6528462"/>
                    <a:gd name="connsiteY10" fmla="*/ 645874 h 3798658"/>
                    <a:gd name="connsiteX11" fmla="*/ 2784026 w 6528462"/>
                    <a:gd name="connsiteY11" fmla="*/ 557039 h 3798658"/>
                    <a:gd name="connsiteX12" fmla="*/ 2645871 w 6528462"/>
                    <a:gd name="connsiteY12" fmla="*/ 100212 h 3798658"/>
                    <a:gd name="connsiteX13" fmla="*/ 2621499 w 6528462"/>
                    <a:gd name="connsiteY13" fmla="*/ 72455 h 3798658"/>
                    <a:gd name="connsiteX14" fmla="*/ 2594420 w 6528462"/>
                    <a:gd name="connsiteY14" fmla="*/ 137447 h 3798658"/>
                    <a:gd name="connsiteX15" fmla="*/ 2517919 w 6528462"/>
                    <a:gd name="connsiteY15" fmla="*/ 216656 h 3798658"/>
                    <a:gd name="connsiteX16" fmla="*/ 2366271 w 6528462"/>
                    <a:gd name="connsiteY16" fmla="*/ 254568 h 3798658"/>
                    <a:gd name="connsiteX17" fmla="*/ 2113750 w 6528462"/>
                    <a:gd name="connsiteY17" fmla="*/ 353410 h 3798658"/>
                    <a:gd name="connsiteX18" fmla="*/ 1872738 w 6528462"/>
                    <a:gd name="connsiteY18" fmla="*/ 467823 h 3798658"/>
                    <a:gd name="connsiteX19" fmla="*/ 1704843 w 6528462"/>
                    <a:gd name="connsiteY19" fmla="*/ 524691 h 3798658"/>
                    <a:gd name="connsiteX20" fmla="*/ 1379883 w 6528462"/>
                    <a:gd name="connsiteY20" fmla="*/ 749455 h 3798658"/>
                    <a:gd name="connsiteX21" fmla="*/ 1064402 w 6528462"/>
                    <a:gd name="connsiteY21" fmla="*/ 1079153 h 3798658"/>
                    <a:gd name="connsiteX22" fmla="*/ 826098 w 6528462"/>
                    <a:gd name="connsiteY22" fmla="*/ 1349953 h 3798658"/>
                    <a:gd name="connsiteX23" fmla="*/ 475413 w 6528462"/>
                    <a:gd name="connsiteY23" fmla="*/ 2016120 h 3798658"/>
                    <a:gd name="connsiteX24" fmla="*/ 254034 w 6528462"/>
                    <a:gd name="connsiteY24" fmla="*/ 2419611 h 3798658"/>
                    <a:gd name="connsiteX25" fmla="*/ 87492 w 6528462"/>
                    <a:gd name="connsiteY25" fmla="*/ 3492655 h 3798658"/>
                    <a:gd name="connsiteX26" fmla="*/ 1600207 w 6528462"/>
                    <a:gd name="connsiteY26" fmla="*/ 3541638 h 3798658"/>
                    <a:gd name="connsiteX27" fmla="*/ 2430015 w 6528462"/>
                    <a:gd name="connsiteY27" fmla="*/ 3495895 h 3798658"/>
                    <a:gd name="connsiteX28" fmla="*/ 3666776 w 6528462"/>
                    <a:gd name="connsiteY28" fmla="*/ 3500456 h 3798658"/>
                    <a:gd name="connsiteX29" fmla="*/ 4395914 w 6528462"/>
                    <a:gd name="connsiteY29" fmla="*/ 3798658 h 3798658"/>
                    <a:gd name="connsiteX30" fmla="*/ 5188003 w 6528462"/>
                    <a:gd name="connsiteY30" fmla="*/ 3708617 h 3798658"/>
                    <a:gd name="connsiteX31" fmla="*/ 5982799 w 6528462"/>
                    <a:gd name="connsiteY31" fmla="*/ 3600297 h 3798658"/>
                    <a:gd name="connsiteX32" fmla="*/ 6208240 w 6528462"/>
                    <a:gd name="connsiteY32" fmla="*/ 3570510 h 3798658"/>
                    <a:gd name="connsiteX33" fmla="*/ 6409986 w 6528462"/>
                    <a:gd name="connsiteY33" fmla="*/ 3411415 h 3798658"/>
                    <a:gd name="connsiteX34" fmla="*/ 6495288 w 6528462"/>
                    <a:gd name="connsiteY34" fmla="*/ 3106088 h 3798658"/>
                    <a:gd name="connsiteX35" fmla="*/ 6528461 w 6528462"/>
                    <a:gd name="connsiteY35" fmla="*/ 2878617 h 3798658"/>
                    <a:gd name="connsiteX36" fmla="*/ 6344994 w 6528462"/>
                    <a:gd name="connsiteY36" fmla="*/ 2262547 h 3798658"/>
                    <a:gd name="connsiteX37" fmla="*/ 6344994 w 6528462"/>
                    <a:gd name="connsiteY37" fmla="*/ 2262547 h 3798658"/>
                    <a:gd name="connsiteX0" fmla="*/ 6344994 w 6528460"/>
                    <a:gd name="connsiteY0" fmla="*/ 2262547 h 3798658"/>
                    <a:gd name="connsiteX1" fmla="*/ 6144602 w 6528460"/>
                    <a:gd name="connsiteY1" fmla="*/ 1972792 h 3798658"/>
                    <a:gd name="connsiteX2" fmla="*/ 5445939 w 6528460"/>
                    <a:gd name="connsiteY2" fmla="*/ 890270 h 3798658"/>
                    <a:gd name="connsiteX3" fmla="*/ 5229977 w 6528460"/>
                    <a:gd name="connsiteY3" fmla="*/ 680401 h 3798658"/>
                    <a:gd name="connsiteX4" fmla="*/ 3865824 w 6528460"/>
                    <a:gd name="connsiteY4" fmla="*/ 107660 h 3798658"/>
                    <a:gd name="connsiteX5" fmla="*/ 3766982 w 6528460"/>
                    <a:gd name="connsiteY5" fmla="*/ 35898 h 3798658"/>
                    <a:gd name="connsiteX6" fmla="*/ 3748702 w 6528460"/>
                    <a:gd name="connsiteY6" fmla="*/ 16 h 3798658"/>
                    <a:gd name="connsiteX7" fmla="*/ 3731777 w 6528460"/>
                    <a:gd name="connsiteY7" fmla="*/ 16 h 3798658"/>
                    <a:gd name="connsiteX8" fmla="*/ 3712145 w 6528460"/>
                    <a:gd name="connsiteY8" fmla="*/ 32513 h 3798658"/>
                    <a:gd name="connsiteX9" fmla="*/ 3653923 w 6528460"/>
                    <a:gd name="connsiteY9" fmla="*/ 195669 h 3798658"/>
                    <a:gd name="connsiteX10" fmla="*/ 3191128 w 6528460"/>
                    <a:gd name="connsiteY10" fmla="*/ 1075245 h 3798658"/>
                    <a:gd name="connsiteX11" fmla="*/ 2784026 w 6528460"/>
                    <a:gd name="connsiteY11" fmla="*/ 557039 h 3798658"/>
                    <a:gd name="connsiteX12" fmla="*/ 2645871 w 6528460"/>
                    <a:gd name="connsiteY12" fmla="*/ 100212 h 3798658"/>
                    <a:gd name="connsiteX13" fmla="*/ 2621499 w 6528460"/>
                    <a:gd name="connsiteY13" fmla="*/ 72455 h 3798658"/>
                    <a:gd name="connsiteX14" fmla="*/ 2594420 w 6528460"/>
                    <a:gd name="connsiteY14" fmla="*/ 137447 h 3798658"/>
                    <a:gd name="connsiteX15" fmla="*/ 2517919 w 6528460"/>
                    <a:gd name="connsiteY15" fmla="*/ 216656 h 3798658"/>
                    <a:gd name="connsiteX16" fmla="*/ 2366271 w 6528460"/>
                    <a:gd name="connsiteY16" fmla="*/ 254568 h 3798658"/>
                    <a:gd name="connsiteX17" fmla="*/ 2113750 w 6528460"/>
                    <a:gd name="connsiteY17" fmla="*/ 353410 h 3798658"/>
                    <a:gd name="connsiteX18" fmla="*/ 1872738 w 6528460"/>
                    <a:gd name="connsiteY18" fmla="*/ 467823 h 3798658"/>
                    <a:gd name="connsiteX19" fmla="*/ 1704843 w 6528460"/>
                    <a:gd name="connsiteY19" fmla="*/ 524691 h 3798658"/>
                    <a:gd name="connsiteX20" fmla="*/ 1379883 w 6528460"/>
                    <a:gd name="connsiteY20" fmla="*/ 749455 h 3798658"/>
                    <a:gd name="connsiteX21" fmla="*/ 1064402 w 6528460"/>
                    <a:gd name="connsiteY21" fmla="*/ 1079153 h 3798658"/>
                    <a:gd name="connsiteX22" fmla="*/ 826098 w 6528460"/>
                    <a:gd name="connsiteY22" fmla="*/ 1349953 h 3798658"/>
                    <a:gd name="connsiteX23" fmla="*/ 475413 w 6528460"/>
                    <a:gd name="connsiteY23" fmla="*/ 2016120 h 3798658"/>
                    <a:gd name="connsiteX24" fmla="*/ 254034 w 6528460"/>
                    <a:gd name="connsiteY24" fmla="*/ 2419611 h 3798658"/>
                    <a:gd name="connsiteX25" fmla="*/ 87492 w 6528460"/>
                    <a:gd name="connsiteY25" fmla="*/ 3492655 h 3798658"/>
                    <a:gd name="connsiteX26" fmla="*/ 1600207 w 6528460"/>
                    <a:gd name="connsiteY26" fmla="*/ 3541638 h 3798658"/>
                    <a:gd name="connsiteX27" fmla="*/ 2430015 w 6528460"/>
                    <a:gd name="connsiteY27" fmla="*/ 3495895 h 3798658"/>
                    <a:gd name="connsiteX28" fmla="*/ 3666776 w 6528460"/>
                    <a:gd name="connsiteY28" fmla="*/ 3500456 h 3798658"/>
                    <a:gd name="connsiteX29" fmla="*/ 4395914 w 6528460"/>
                    <a:gd name="connsiteY29" fmla="*/ 3798658 h 3798658"/>
                    <a:gd name="connsiteX30" fmla="*/ 5188003 w 6528460"/>
                    <a:gd name="connsiteY30" fmla="*/ 3708617 h 3798658"/>
                    <a:gd name="connsiteX31" fmla="*/ 5982799 w 6528460"/>
                    <a:gd name="connsiteY31" fmla="*/ 3600297 h 3798658"/>
                    <a:gd name="connsiteX32" fmla="*/ 6208240 w 6528460"/>
                    <a:gd name="connsiteY32" fmla="*/ 3570510 h 3798658"/>
                    <a:gd name="connsiteX33" fmla="*/ 6409986 w 6528460"/>
                    <a:gd name="connsiteY33" fmla="*/ 3411415 h 3798658"/>
                    <a:gd name="connsiteX34" fmla="*/ 6495288 w 6528460"/>
                    <a:gd name="connsiteY34" fmla="*/ 3106088 h 3798658"/>
                    <a:gd name="connsiteX35" fmla="*/ 6528461 w 6528460"/>
                    <a:gd name="connsiteY35" fmla="*/ 2878617 h 3798658"/>
                    <a:gd name="connsiteX36" fmla="*/ 6344994 w 6528460"/>
                    <a:gd name="connsiteY36" fmla="*/ 2262547 h 3798658"/>
                    <a:gd name="connsiteX37" fmla="*/ 6344994 w 6528460"/>
                    <a:gd name="connsiteY37" fmla="*/ 2262547 h 3798658"/>
                    <a:gd name="connsiteX0" fmla="*/ 6344994 w 6528462"/>
                    <a:gd name="connsiteY0" fmla="*/ 2262547 h 3798658"/>
                    <a:gd name="connsiteX1" fmla="*/ 6144602 w 6528462"/>
                    <a:gd name="connsiteY1" fmla="*/ 1972792 h 3798658"/>
                    <a:gd name="connsiteX2" fmla="*/ 5445939 w 6528462"/>
                    <a:gd name="connsiteY2" fmla="*/ 890270 h 3798658"/>
                    <a:gd name="connsiteX3" fmla="*/ 5229977 w 6528462"/>
                    <a:gd name="connsiteY3" fmla="*/ 680401 h 3798658"/>
                    <a:gd name="connsiteX4" fmla="*/ 3865824 w 6528462"/>
                    <a:gd name="connsiteY4" fmla="*/ 107660 h 3798658"/>
                    <a:gd name="connsiteX5" fmla="*/ 3766982 w 6528462"/>
                    <a:gd name="connsiteY5" fmla="*/ 35898 h 3798658"/>
                    <a:gd name="connsiteX6" fmla="*/ 3748702 w 6528462"/>
                    <a:gd name="connsiteY6" fmla="*/ 16 h 3798658"/>
                    <a:gd name="connsiteX7" fmla="*/ 3731777 w 6528462"/>
                    <a:gd name="connsiteY7" fmla="*/ 16 h 3798658"/>
                    <a:gd name="connsiteX8" fmla="*/ 3712145 w 6528462"/>
                    <a:gd name="connsiteY8" fmla="*/ 32513 h 3798658"/>
                    <a:gd name="connsiteX9" fmla="*/ 3724251 w 6528462"/>
                    <a:gd name="connsiteY9" fmla="*/ 325221 h 3798658"/>
                    <a:gd name="connsiteX10" fmla="*/ 3191128 w 6528462"/>
                    <a:gd name="connsiteY10" fmla="*/ 1075245 h 3798658"/>
                    <a:gd name="connsiteX11" fmla="*/ 2784026 w 6528462"/>
                    <a:gd name="connsiteY11" fmla="*/ 557039 h 3798658"/>
                    <a:gd name="connsiteX12" fmla="*/ 2645871 w 6528462"/>
                    <a:gd name="connsiteY12" fmla="*/ 100212 h 3798658"/>
                    <a:gd name="connsiteX13" fmla="*/ 2621499 w 6528462"/>
                    <a:gd name="connsiteY13" fmla="*/ 72455 h 3798658"/>
                    <a:gd name="connsiteX14" fmla="*/ 2594420 w 6528462"/>
                    <a:gd name="connsiteY14" fmla="*/ 137447 h 3798658"/>
                    <a:gd name="connsiteX15" fmla="*/ 2517919 w 6528462"/>
                    <a:gd name="connsiteY15" fmla="*/ 216656 h 3798658"/>
                    <a:gd name="connsiteX16" fmla="*/ 2366271 w 6528462"/>
                    <a:gd name="connsiteY16" fmla="*/ 254568 h 3798658"/>
                    <a:gd name="connsiteX17" fmla="*/ 2113750 w 6528462"/>
                    <a:gd name="connsiteY17" fmla="*/ 353410 h 3798658"/>
                    <a:gd name="connsiteX18" fmla="*/ 1872738 w 6528462"/>
                    <a:gd name="connsiteY18" fmla="*/ 467823 h 3798658"/>
                    <a:gd name="connsiteX19" fmla="*/ 1704843 w 6528462"/>
                    <a:gd name="connsiteY19" fmla="*/ 524691 h 3798658"/>
                    <a:gd name="connsiteX20" fmla="*/ 1379883 w 6528462"/>
                    <a:gd name="connsiteY20" fmla="*/ 749455 h 3798658"/>
                    <a:gd name="connsiteX21" fmla="*/ 1064402 w 6528462"/>
                    <a:gd name="connsiteY21" fmla="*/ 1079153 h 3798658"/>
                    <a:gd name="connsiteX22" fmla="*/ 826098 w 6528462"/>
                    <a:gd name="connsiteY22" fmla="*/ 1349953 h 3798658"/>
                    <a:gd name="connsiteX23" fmla="*/ 475413 w 6528462"/>
                    <a:gd name="connsiteY23" fmla="*/ 2016120 h 3798658"/>
                    <a:gd name="connsiteX24" fmla="*/ 254034 w 6528462"/>
                    <a:gd name="connsiteY24" fmla="*/ 2419611 h 3798658"/>
                    <a:gd name="connsiteX25" fmla="*/ 87492 w 6528462"/>
                    <a:gd name="connsiteY25" fmla="*/ 3492655 h 3798658"/>
                    <a:gd name="connsiteX26" fmla="*/ 1600207 w 6528462"/>
                    <a:gd name="connsiteY26" fmla="*/ 3541638 h 3798658"/>
                    <a:gd name="connsiteX27" fmla="*/ 2430015 w 6528462"/>
                    <a:gd name="connsiteY27" fmla="*/ 3495895 h 3798658"/>
                    <a:gd name="connsiteX28" fmla="*/ 3666776 w 6528462"/>
                    <a:gd name="connsiteY28" fmla="*/ 3500456 h 3798658"/>
                    <a:gd name="connsiteX29" fmla="*/ 4395914 w 6528462"/>
                    <a:gd name="connsiteY29" fmla="*/ 3798658 h 3798658"/>
                    <a:gd name="connsiteX30" fmla="*/ 5188003 w 6528462"/>
                    <a:gd name="connsiteY30" fmla="*/ 3708617 h 3798658"/>
                    <a:gd name="connsiteX31" fmla="*/ 5982799 w 6528462"/>
                    <a:gd name="connsiteY31" fmla="*/ 3600297 h 3798658"/>
                    <a:gd name="connsiteX32" fmla="*/ 6208240 w 6528462"/>
                    <a:gd name="connsiteY32" fmla="*/ 3570510 h 3798658"/>
                    <a:gd name="connsiteX33" fmla="*/ 6409986 w 6528462"/>
                    <a:gd name="connsiteY33" fmla="*/ 3411415 h 3798658"/>
                    <a:gd name="connsiteX34" fmla="*/ 6495288 w 6528462"/>
                    <a:gd name="connsiteY34" fmla="*/ 3106088 h 3798658"/>
                    <a:gd name="connsiteX35" fmla="*/ 6528461 w 6528462"/>
                    <a:gd name="connsiteY35" fmla="*/ 2878617 h 3798658"/>
                    <a:gd name="connsiteX36" fmla="*/ 6344994 w 6528462"/>
                    <a:gd name="connsiteY36" fmla="*/ 2262547 h 3798658"/>
                    <a:gd name="connsiteX37" fmla="*/ 6344994 w 6528462"/>
                    <a:gd name="connsiteY37" fmla="*/ 2262547 h 3798658"/>
                    <a:gd name="connsiteX0" fmla="*/ 6344994 w 6528460"/>
                    <a:gd name="connsiteY0" fmla="*/ 2286619 h 3822730"/>
                    <a:gd name="connsiteX1" fmla="*/ 6144602 w 6528460"/>
                    <a:gd name="connsiteY1" fmla="*/ 1996864 h 3822730"/>
                    <a:gd name="connsiteX2" fmla="*/ 5445939 w 6528460"/>
                    <a:gd name="connsiteY2" fmla="*/ 914342 h 3822730"/>
                    <a:gd name="connsiteX3" fmla="*/ 5229977 w 6528460"/>
                    <a:gd name="connsiteY3" fmla="*/ 704473 h 3822730"/>
                    <a:gd name="connsiteX4" fmla="*/ 3865824 w 6528460"/>
                    <a:gd name="connsiteY4" fmla="*/ 131732 h 3822730"/>
                    <a:gd name="connsiteX5" fmla="*/ 3766982 w 6528460"/>
                    <a:gd name="connsiteY5" fmla="*/ 59970 h 3822730"/>
                    <a:gd name="connsiteX6" fmla="*/ 3748702 w 6528460"/>
                    <a:gd name="connsiteY6" fmla="*/ 24088 h 3822730"/>
                    <a:gd name="connsiteX7" fmla="*/ 3731777 w 6528460"/>
                    <a:gd name="connsiteY7" fmla="*/ 24088 h 3822730"/>
                    <a:gd name="connsiteX8" fmla="*/ 3724251 w 6528460"/>
                    <a:gd name="connsiteY8" fmla="*/ 349293 h 3822730"/>
                    <a:gd name="connsiteX9" fmla="*/ 3191128 w 6528460"/>
                    <a:gd name="connsiteY9" fmla="*/ 1099317 h 3822730"/>
                    <a:gd name="connsiteX10" fmla="*/ 2784026 w 6528460"/>
                    <a:gd name="connsiteY10" fmla="*/ 581111 h 3822730"/>
                    <a:gd name="connsiteX11" fmla="*/ 2645871 w 6528460"/>
                    <a:gd name="connsiteY11" fmla="*/ 124284 h 3822730"/>
                    <a:gd name="connsiteX12" fmla="*/ 2621499 w 6528460"/>
                    <a:gd name="connsiteY12" fmla="*/ 96527 h 3822730"/>
                    <a:gd name="connsiteX13" fmla="*/ 2594420 w 6528460"/>
                    <a:gd name="connsiteY13" fmla="*/ 161519 h 3822730"/>
                    <a:gd name="connsiteX14" fmla="*/ 2517919 w 6528460"/>
                    <a:gd name="connsiteY14" fmla="*/ 240728 h 3822730"/>
                    <a:gd name="connsiteX15" fmla="*/ 2366271 w 6528460"/>
                    <a:gd name="connsiteY15" fmla="*/ 278640 h 3822730"/>
                    <a:gd name="connsiteX16" fmla="*/ 2113750 w 6528460"/>
                    <a:gd name="connsiteY16" fmla="*/ 377482 h 3822730"/>
                    <a:gd name="connsiteX17" fmla="*/ 1872738 w 6528460"/>
                    <a:gd name="connsiteY17" fmla="*/ 491895 h 3822730"/>
                    <a:gd name="connsiteX18" fmla="*/ 1704843 w 6528460"/>
                    <a:gd name="connsiteY18" fmla="*/ 548763 h 3822730"/>
                    <a:gd name="connsiteX19" fmla="*/ 1379883 w 6528460"/>
                    <a:gd name="connsiteY19" fmla="*/ 773527 h 3822730"/>
                    <a:gd name="connsiteX20" fmla="*/ 1064402 w 6528460"/>
                    <a:gd name="connsiteY20" fmla="*/ 1103225 h 3822730"/>
                    <a:gd name="connsiteX21" fmla="*/ 826098 w 6528460"/>
                    <a:gd name="connsiteY21" fmla="*/ 1374025 h 3822730"/>
                    <a:gd name="connsiteX22" fmla="*/ 475413 w 6528460"/>
                    <a:gd name="connsiteY22" fmla="*/ 2040192 h 3822730"/>
                    <a:gd name="connsiteX23" fmla="*/ 254034 w 6528460"/>
                    <a:gd name="connsiteY23" fmla="*/ 2443683 h 3822730"/>
                    <a:gd name="connsiteX24" fmla="*/ 87492 w 6528460"/>
                    <a:gd name="connsiteY24" fmla="*/ 3516727 h 3822730"/>
                    <a:gd name="connsiteX25" fmla="*/ 1600207 w 6528460"/>
                    <a:gd name="connsiteY25" fmla="*/ 3565710 h 3822730"/>
                    <a:gd name="connsiteX26" fmla="*/ 2430015 w 6528460"/>
                    <a:gd name="connsiteY26" fmla="*/ 3519967 h 3822730"/>
                    <a:gd name="connsiteX27" fmla="*/ 3666776 w 6528460"/>
                    <a:gd name="connsiteY27" fmla="*/ 3524528 h 3822730"/>
                    <a:gd name="connsiteX28" fmla="*/ 4395914 w 6528460"/>
                    <a:gd name="connsiteY28" fmla="*/ 3822730 h 3822730"/>
                    <a:gd name="connsiteX29" fmla="*/ 5188003 w 6528460"/>
                    <a:gd name="connsiteY29" fmla="*/ 3732689 h 3822730"/>
                    <a:gd name="connsiteX30" fmla="*/ 5982799 w 6528460"/>
                    <a:gd name="connsiteY30" fmla="*/ 3624369 h 3822730"/>
                    <a:gd name="connsiteX31" fmla="*/ 6208240 w 6528460"/>
                    <a:gd name="connsiteY31" fmla="*/ 3594582 h 3822730"/>
                    <a:gd name="connsiteX32" fmla="*/ 6409986 w 6528460"/>
                    <a:gd name="connsiteY32" fmla="*/ 3435487 h 3822730"/>
                    <a:gd name="connsiteX33" fmla="*/ 6495288 w 6528460"/>
                    <a:gd name="connsiteY33" fmla="*/ 3130160 h 3822730"/>
                    <a:gd name="connsiteX34" fmla="*/ 6528461 w 6528460"/>
                    <a:gd name="connsiteY34" fmla="*/ 2902689 h 3822730"/>
                    <a:gd name="connsiteX35" fmla="*/ 6344994 w 6528460"/>
                    <a:gd name="connsiteY35" fmla="*/ 2286619 h 3822730"/>
                    <a:gd name="connsiteX36" fmla="*/ 6344994 w 6528460"/>
                    <a:gd name="connsiteY36" fmla="*/ 2286619 h 3822730"/>
                    <a:gd name="connsiteX0" fmla="*/ 6344994 w 6528462"/>
                    <a:gd name="connsiteY0" fmla="*/ 2286621 h 3822732"/>
                    <a:gd name="connsiteX1" fmla="*/ 6144602 w 6528462"/>
                    <a:gd name="connsiteY1" fmla="*/ 1996866 h 3822732"/>
                    <a:gd name="connsiteX2" fmla="*/ 5445939 w 6528462"/>
                    <a:gd name="connsiteY2" fmla="*/ 914344 h 3822732"/>
                    <a:gd name="connsiteX3" fmla="*/ 5229977 w 6528462"/>
                    <a:gd name="connsiteY3" fmla="*/ 704475 h 3822732"/>
                    <a:gd name="connsiteX4" fmla="*/ 3865824 w 6528462"/>
                    <a:gd name="connsiteY4" fmla="*/ 131734 h 3822732"/>
                    <a:gd name="connsiteX5" fmla="*/ 3766982 w 6528462"/>
                    <a:gd name="connsiteY5" fmla="*/ 59972 h 3822732"/>
                    <a:gd name="connsiteX6" fmla="*/ 3748702 w 6528462"/>
                    <a:gd name="connsiteY6" fmla="*/ 24090 h 3822732"/>
                    <a:gd name="connsiteX7" fmla="*/ 3731777 w 6528462"/>
                    <a:gd name="connsiteY7" fmla="*/ 24090 h 3822732"/>
                    <a:gd name="connsiteX8" fmla="*/ 3724251 w 6528462"/>
                    <a:gd name="connsiteY8" fmla="*/ 349295 h 3822732"/>
                    <a:gd name="connsiteX9" fmla="*/ 3191128 w 6528462"/>
                    <a:gd name="connsiteY9" fmla="*/ 1099319 h 3822732"/>
                    <a:gd name="connsiteX10" fmla="*/ 2784026 w 6528462"/>
                    <a:gd name="connsiteY10" fmla="*/ 581113 h 3822732"/>
                    <a:gd name="connsiteX11" fmla="*/ 2621499 w 6528462"/>
                    <a:gd name="connsiteY11" fmla="*/ 96529 h 3822732"/>
                    <a:gd name="connsiteX12" fmla="*/ 2594420 w 6528462"/>
                    <a:gd name="connsiteY12" fmla="*/ 161521 h 3822732"/>
                    <a:gd name="connsiteX13" fmla="*/ 2517919 w 6528462"/>
                    <a:gd name="connsiteY13" fmla="*/ 240730 h 3822732"/>
                    <a:gd name="connsiteX14" fmla="*/ 2366271 w 6528462"/>
                    <a:gd name="connsiteY14" fmla="*/ 278642 h 3822732"/>
                    <a:gd name="connsiteX15" fmla="*/ 2113750 w 6528462"/>
                    <a:gd name="connsiteY15" fmla="*/ 377484 h 3822732"/>
                    <a:gd name="connsiteX16" fmla="*/ 1872738 w 6528462"/>
                    <a:gd name="connsiteY16" fmla="*/ 491897 h 3822732"/>
                    <a:gd name="connsiteX17" fmla="*/ 1704843 w 6528462"/>
                    <a:gd name="connsiteY17" fmla="*/ 548765 h 3822732"/>
                    <a:gd name="connsiteX18" fmla="*/ 1379883 w 6528462"/>
                    <a:gd name="connsiteY18" fmla="*/ 773529 h 3822732"/>
                    <a:gd name="connsiteX19" fmla="*/ 1064402 w 6528462"/>
                    <a:gd name="connsiteY19" fmla="*/ 1103227 h 3822732"/>
                    <a:gd name="connsiteX20" fmla="*/ 826098 w 6528462"/>
                    <a:gd name="connsiteY20" fmla="*/ 1374027 h 3822732"/>
                    <a:gd name="connsiteX21" fmla="*/ 475413 w 6528462"/>
                    <a:gd name="connsiteY21" fmla="*/ 2040194 h 3822732"/>
                    <a:gd name="connsiteX22" fmla="*/ 254034 w 6528462"/>
                    <a:gd name="connsiteY22" fmla="*/ 2443685 h 3822732"/>
                    <a:gd name="connsiteX23" fmla="*/ 87492 w 6528462"/>
                    <a:gd name="connsiteY23" fmla="*/ 3516729 h 3822732"/>
                    <a:gd name="connsiteX24" fmla="*/ 1600207 w 6528462"/>
                    <a:gd name="connsiteY24" fmla="*/ 3565712 h 3822732"/>
                    <a:gd name="connsiteX25" fmla="*/ 2430015 w 6528462"/>
                    <a:gd name="connsiteY25" fmla="*/ 3519969 h 3822732"/>
                    <a:gd name="connsiteX26" fmla="*/ 3666776 w 6528462"/>
                    <a:gd name="connsiteY26" fmla="*/ 3524530 h 3822732"/>
                    <a:gd name="connsiteX27" fmla="*/ 4395914 w 6528462"/>
                    <a:gd name="connsiteY27" fmla="*/ 3822732 h 3822732"/>
                    <a:gd name="connsiteX28" fmla="*/ 5188003 w 6528462"/>
                    <a:gd name="connsiteY28" fmla="*/ 3732691 h 3822732"/>
                    <a:gd name="connsiteX29" fmla="*/ 5982799 w 6528462"/>
                    <a:gd name="connsiteY29" fmla="*/ 3624371 h 3822732"/>
                    <a:gd name="connsiteX30" fmla="*/ 6208240 w 6528462"/>
                    <a:gd name="connsiteY30" fmla="*/ 3594584 h 3822732"/>
                    <a:gd name="connsiteX31" fmla="*/ 6409986 w 6528462"/>
                    <a:gd name="connsiteY31" fmla="*/ 3435489 h 3822732"/>
                    <a:gd name="connsiteX32" fmla="*/ 6495288 w 6528462"/>
                    <a:gd name="connsiteY32" fmla="*/ 3130162 h 3822732"/>
                    <a:gd name="connsiteX33" fmla="*/ 6528461 w 6528462"/>
                    <a:gd name="connsiteY33" fmla="*/ 2902691 h 3822732"/>
                    <a:gd name="connsiteX34" fmla="*/ 6344994 w 6528462"/>
                    <a:gd name="connsiteY34" fmla="*/ 2286621 h 3822732"/>
                    <a:gd name="connsiteX35" fmla="*/ 6344994 w 6528462"/>
                    <a:gd name="connsiteY35" fmla="*/ 2286621 h 3822732"/>
                    <a:gd name="connsiteX0" fmla="*/ 6344994 w 6528460"/>
                    <a:gd name="connsiteY0" fmla="*/ 2286621 h 3822732"/>
                    <a:gd name="connsiteX1" fmla="*/ 6144602 w 6528460"/>
                    <a:gd name="connsiteY1" fmla="*/ 1996866 h 3822732"/>
                    <a:gd name="connsiteX2" fmla="*/ 5445939 w 6528460"/>
                    <a:gd name="connsiteY2" fmla="*/ 914344 h 3822732"/>
                    <a:gd name="connsiteX3" fmla="*/ 5229977 w 6528460"/>
                    <a:gd name="connsiteY3" fmla="*/ 704475 h 3822732"/>
                    <a:gd name="connsiteX4" fmla="*/ 3865824 w 6528460"/>
                    <a:gd name="connsiteY4" fmla="*/ 131734 h 3822732"/>
                    <a:gd name="connsiteX5" fmla="*/ 3766982 w 6528460"/>
                    <a:gd name="connsiteY5" fmla="*/ 59972 h 3822732"/>
                    <a:gd name="connsiteX6" fmla="*/ 3748702 w 6528460"/>
                    <a:gd name="connsiteY6" fmla="*/ 24090 h 3822732"/>
                    <a:gd name="connsiteX7" fmla="*/ 3731777 w 6528460"/>
                    <a:gd name="connsiteY7" fmla="*/ 24090 h 3822732"/>
                    <a:gd name="connsiteX8" fmla="*/ 3724251 w 6528460"/>
                    <a:gd name="connsiteY8" fmla="*/ 349295 h 3822732"/>
                    <a:gd name="connsiteX9" fmla="*/ 3191128 w 6528460"/>
                    <a:gd name="connsiteY9" fmla="*/ 1099319 h 3822732"/>
                    <a:gd name="connsiteX10" fmla="*/ 2717400 w 6528460"/>
                    <a:gd name="connsiteY10" fmla="*/ 581113 h 3822732"/>
                    <a:gd name="connsiteX11" fmla="*/ 2621499 w 6528460"/>
                    <a:gd name="connsiteY11" fmla="*/ 96529 h 3822732"/>
                    <a:gd name="connsiteX12" fmla="*/ 2594420 w 6528460"/>
                    <a:gd name="connsiteY12" fmla="*/ 161521 h 3822732"/>
                    <a:gd name="connsiteX13" fmla="*/ 2517919 w 6528460"/>
                    <a:gd name="connsiteY13" fmla="*/ 240730 h 3822732"/>
                    <a:gd name="connsiteX14" fmla="*/ 2366271 w 6528460"/>
                    <a:gd name="connsiteY14" fmla="*/ 278642 h 3822732"/>
                    <a:gd name="connsiteX15" fmla="*/ 2113750 w 6528460"/>
                    <a:gd name="connsiteY15" fmla="*/ 377484 h 3822732"/>
                    <a:gd name="connsiteX16" fmla="*/ 1872738 w 6528460"/>
                    <a:gd name="connsiteY16" fmla="*/ 491897 h 3822732"/>
                    <a:gd name="connsiteX17" fmla="*/ 1704843 w 6528460"/>
                    <a:gd name="connsiteY17" fmla="*/ 548765 h 3822732"/>
                    <a:gd name="connsiteX18" fmla="*/ 1379883 w 6528460"/>
                    <a:gd name="connsiteY18" fmla="*/ 773529 h 3822732"/>
                    <a:gd name="connsiteX19" fmla="*/ 1064402 w 6528460"/>
                    <a:gd name="connsiteY19" fmla="*/ 1103227 h 3822732"/>
                    <a:gd name="connsiteX20" fmla="*/ 826098 w 6528460"/>
                    <a:gd name="connsiteY20" fmla="*/ 1374027 h 3822732"/>
                    <a:gd name="connsiteX21" fmla="*/ 475413 w 6528460"/>
                    <a:gd name="connsiteY21" fmla="*/ 2040194 h 3822732"/>
                    <a:gd name="connsiteX22" fmla="*/ 254034 w 6528460"/>
                    <a:gd name="connsiteY22" fmla="*/ 2443685 h 3822732"/>
                    <a:gd name="connsiteX23" fmla="*/ 87492 w 6528460"/>
                    <a:gd name="connsiteY23" fmla="*/ 3516729 h 3822732"/>
                    <a:gd name="connsiteX24" fmla="*/ 1600207 w 6528460"/>
                    <a:gd name="connsiteY24" fmla="*/ 3565712 h 3822732"/>
                    <a:gd name="connsiteX25" fmla="*/ 2430015 w 6528460"/>
                    <a:gd name="connsiteY25" fmla="*/ 3519969 h 3822732"/>
                    <a:gd name="connsiteX26" fmla="*/ 3666776 w 6528460"/>
                    <a:gd name="connsiteY26" fmla="*/ 3524530 h 3822732"/>
                    <a:gd name="connsiteX27" fmla="*/ 4395914 w 6528460"/>
                    <a:gd name="connsiteY27" fmla="*/ 3822732 h 3822732"/>
                    <a:gd name="connsiteX28" fmla="*/ 5188003 w 6528460"/>
                    <a:gd name="connsiteY28" fmla="*/ 3732691 h 3822732"/>
                    <a:gd name="connsiteX29" fmla="*/ 5982799 w 6528460"/>
                    <a:gd name="connsiteY29" fmla="*/ 3624371 h 3822732"/>
                    <a:gd name="connsiteX30" fmla="*/ 6208240 w 6528460"/>
                    <a:gd name="connsiteY30" fmla="*/ 3594584 h 3822732"/>
                    <a:gd name="connsiteX31" fmla="*/ 6409986 w 6528460"/>
                    <a:gd name="connsiteY31" fmla="*/ 3435489 h 3822732"/>
                    <a:gd name="connsiteX32" fmla="*/ 6495288 w 6528460"/>
                    <a:gd name="connsiteY32" fmla="*/ 3130162 h 3822732"/>
                    <a:gd name="connsiteX33" fmla="*/ 6528461 w 6528460"/>
                    <a:gd name="connsiteY33" fmla="*/ 2902691 h 3822732"/>
                    <a:gd name="connsiteX34" fmla="*/ 6344994 w 6528460"/>
                    <a:gd name="connsiteY34" fmla="*/ 2286621 h 3822732"/>
                    <a:gd name="connsiteX35" fmla="*/ 6344994 w 6528460"/>
                    <a:gd name="connsiteY35" fmla="*/ 2286621 h 3822732"/>
                    <a:gd name="connsiteX0" fmla="*/ 6344994 w 6528462"/>
                    <a:gd name="connsiteY0" fmla="*/ 2286621 h 3822732"/>
                    <a:gd name="connsiteX1" fmla="*/ 6144602 w 6528462"/>
                    <a:gd name="connsiteY1" fmla="*/ 1996866 h 3822732"/>
                    <a:gd name="connsiteX2" fmla="*/ 5445939 w 6528462"/>
                    <a:gd name="connsiteY2" fmla="*/ 914344 h 3822732"/>
                    <a:gd name="connsiteX3" fmla="*/ 5229977 w 6528462"/>
                    <a:gd name="connsiteY3" fmla="*/ 704475 h 3822732"/>
                    <a:gd name="connsiteX4" fmla="*/ 3865824 w 6528462"/>
                    <a:gd name="connsiteY4" fmla="*/ 131734 h 3822732"/>
                    <a:gd name="connsiteX5" fmla="*/ 3766982 w 6528462"/>
                    <a:gd name="connsiteY5" fmla="*/ 59972 h 3822732"/>
                    <a:gd name="connsiteX6" fmla="*/ 3748702 w 6528462"/>
                    <a:gd name="connsiteY6" fmla="*/ 24090 h 3822732"/>
                    <a:gd name="connsiteX7" fmla="*/ 3731777 w 6528462"/>
                    <a:gd name="connsiteY7" fmla="*/ 24090 h 3822732"/>
                    <a:gd name="connsiteX8" fmla="*/ 3724251 w 6528462"/>
                    <a:gd name="connsiteY8" fmla="*/ 349295 h 3822732"/>
                    <a:gd name="connsiteX9" fmla="*/ 3191128 w 6528462"/>
                    <a:gd name="connsiteY9" fmla="*/ 1099319 h 3822732"/>
                    <a:gd name="connsiteX10" fmla="*/ 2717400 w 6528462"/>
                    <a:gd name="connsiteY10" fmla="*/ 581113 h 3822732"/>
                    <a:gd name="connsiteX11" fmla="*/ 2610394 w 6528462"/>
                    <a:gd name="connsiteY11" fmla="*/ 96529 h 3822732"/>
                    <a:gd name="connsiteX12" fmla="*/ 2594420 w 6528462"/>
                    <a:gd name="connsiteY12" fmla="*/ 161521 h 3822732"/>
                    <a:gd name="connsiteX13" fmla="*/ 2517919 w 6528462"/>
                    <a:gd name="connsiteY13" fmla="*/ 240730 h 3822732"/>
                    <a:gd name="connsiteX14" fmla="*/ 2366271 w 6528462"/>
                    <a:gd name="connsiteY14" fmla="*/ 278642 h 3822732"/>
                    <a:gd name="connsiteX15" fmla="*/ 2113750 w 6528462"/>
                    <a:gd name="connsiteY15" fmla="*/ 377484 h 3822732"/>
                    <a:gd name="connsiteX16" fmla="*/ 1872738 w 6528462"/>
                    <a:gd name="connsiteY16" fmla="*/ 491897 h 3822732"/>
                    <a:gd name="connsiteX17" fmla="*/ 1704843 w 6528462"/>
                    <a:gd name="connsiteY17" fmla="*/ 548765 h 3822732"/>
                    <a:gd name="connsiteX18" fmla="*/ 1379883 w 6528462"/>
                    <a:gd name="connsiteY18" fmla="*/ 773529 h 3822732"/>
                    <a:gd name="connsiteX19" fmla="*/ 1064402 w 6528462"/>
                    <a:gd name="connsiteY19" fmla="*/ 1103227 h 3822732"/>
                    <a:gd name="connsiteX20" fmla="*/ 826098 w 6528462"/>
                    <a:gd name="connsiteY20" fmla="*/ 1374027 h 3822732"/>
                    <a:gd name="connsiteX21" fmla="*/ 475413 w 6528462"/>
                    <a:gd name="connsiteY21" fmla="*/ 2040194 h 3822732"/>
                    <a:gd name="connsiteX22" fmla="*/ 254034 w 6528462"/>
                    <a:gd name="connsiteY22" fmla="*/ 2443685 h 3822732"/>
                    <a:gd name="connsiteX23" fmla="*/ 87492 w 6528462"/>
                    <a:gd name="connsiteY23" fmla="*/ 3516729 h 3822732"/>
                    <a:gd name="connsiteX24" fmla="*/ 1600207 w 6528462"/>
                    <a:gd name="connsiteY24" fmla="*/ 3565712 h 3822732"/>
                    <a:gd name="connsiteX25" fmla="*/ 2430015 w 6528462"/>
                    <a:gd name="connsiteY25" fmla="*/ 3519969 h 3822732"/>
                    <a:gd name="connsiteX26" fmla="*/ 3666776 w 6528462"/>
                    <a:gd name="connsiteY26" fmla="*/ 3524530 h 3822732"/>
                    <a:gd name="connsiteX27" fmla="*/ 4395914 w 6528462"/>
                    <a:gd name="connsiteY27" fmla="*/ 3822732 h 3822732"/>
                    <a:gd name="connsiteX28" fmla="*/ 5188003 w 6528462"/>
                    <a:gd name="connsiteY28" fmla="*/ 3732691 h 3822732"/>
                    <a:gd name="connsiteX29" fmla="*/ 5982799 w 6528462"/>
                    <a:gd name="connsiteY29" fmla="*/ 3624371 h 3822732"/>
                    <a:gd name="connsiteX30" fmla="*/ 6208240 w 6528462"/>
                    <a:gd name="connsiteY30" fmla="*/ 3594584 h 3822732"/>
                    <a:gd name="connsiteX31" fmla="*/ 6409986 w 6528462"/>
                    <a:gd name="connsiteY31" fmla="*/ 3435489 h 3822732"/>
                    <a:gd name="connsiteX32" fmla="*/ 6495288 w 6528462"/>
                    <a:gd name="connsiteY32" fmla="*/ 3130162 h 3822732"/>
                    <a:gd name="connsiteX33" fmla="*/ 6528461 w 6528462"/>
                    <a:gd name="connsiteY33" fmla="*/ 2902691 h 3822732"/>
                    <a:gd name="connsiteX34" fmla="*/ 6344994 w 6528462"/>
                    <a:gd name="connsiteY34" fmla="*/ 2286621 h 3822732"/>
                    <a:gd name="connsiteX35" fmla="*/ 6344994 w 6528462"/>
                    <a:gd name="connsiteY35" fmla="*/ 2286621 h 382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28462" h="3822732">
                      <a:moveTo>
                        <a:pt x="6344994" y="2286621"/>
                      </a:moveTo>
                      <a:cubicBezTo>
                        <a:pt x="6290834" y="2182363"/>
                        <a:pt x="6210272" y="2093677"/>
                        <a:pt x="6144602" y="1996866"/>
                      </a:cubicBezTo>
                      <a:cubicBezTo>
                        <a:pt x="6034252" y="1833709"/>
                        <a:pt x="5492653" y="998969"/>
                        <a:pt x="5445939" y="914344"/>
                      </a:cubicBezTo>
                      <a:cubicBezTo>
                        <a:pt x="5393810" y="821595"/>
                        <a:pt x="5317310" y="755249"/>
                        <a:pt x="5229977" y="704475"/>
                      </a:cubicBezTo>
                      <a:cubicBezTo>
                        <a:pt x="4934805" y="533194"/>
                        <a:pt x="3917952" y="187924"/>
                        <a:pt x="3865824" y="131734"/>
                      </a:cubicBezTo>
                      <a:cubicBezTo>
                        <a:pt x="3821142" y="124286"/>
                        <a:pt x="3776460" y="115485"/>
                        <a:pt x="3766982" y="59972"/>
                      </a:cubicBezTo>
                      <a:cubicBezTo>
                        <a:pt x="3761566" y="48462"/>
                        <a:pt x="3764274" y="30860"/>
                        <a:pt x="3748702" y="24090"/>
                      </a:cubicBezTo>
                      <a:cubicBezTo>
                        <a:pt x="3743060" y="24090"/>
                        <a:pt x="3735852" y="-30111"/>
                        <a:pt x="3731777" y="24090"/>
                      </a:cubicBezTo>
                      <a:cubicBezTo>
                        <a:pt x="3727702" y="78291"/>
                        <a:pt x="3814359" y="170090"/>
                        <a:pt x="3724251" y="349295"/>
                      </a:cubicBezTo>
                      <a:cubicBezTo>
                        <a:pt x="3634143" y="528500"/>
                        <a:pt x="3358936" y="1060683"/>
                        <a:pt x="3191128" y="1099319"/>
                      </a:cubicBezTo>
                      <a:cubicBezTo>
                        <a:pt x="3023320" y="1137955"/>
                        <a:pt x="2814189" y="748245"/>
                        <a:pt x="2717400" y="581113"/>
                      </a:cubicBezTo>
                      <a:cubicBezTo>
                        <a:pt x="2620611" y="413981"/>
                        <a:pt x="2641995" y="166461"/>
                        <a:pt x="2610394" y="96529"/>
                      </a:cubicBezTo>
                      <a:cubicBezTo>
                        <a:pt x="2589407" y="112777"/>
                        <a:pt x="2599835" y="137826"/>
                        <a:pt x="2594420" y="161521"/>
                      </a:cubicBezTo>
                      <a:cubicBezTo>
                        <a:pt x="2584265" y="202818"/>
                        <a:pt x="2561924" y="229898"/>
                        <a:pt x="2517919" y="240730"/>
                      </a:cubicBezTo>
                      <a:cubicBezTo>
                        <a:pt x="2466467" y="252239"/>
                        <a:pt x="2417046" y="267810"/>
                        <a:pt x="2366271" y="278642"/>
                      </a:cubicBezTo>
                      <a:cubicBezTo>
                        <a:pt x="2279615" y="306399"/>
                        <a:pt x="2190928" y="326032"/>
                        <a:pt x="2113750" y="377484"/>
                      </a:cubicBezTo>
                      <a:cubicBezTo>
                        <a:pt x="2039280" y="427582"/>
                        <a:pt x="1960071" y="468202"/>
                        <a:pt x="1872738" y="491897"/>
                      </a:cubicBezTo>
                      <a:cubicBezTo>
                        <a:pt x="1864615" y="495282"/>
                        <a:pt x="1733953" y="537933"/>
                        <a:pt x="1704843" y="548765"/>
                      </a:cubicBezTo>
                      <a:cubicBezTo>
                        <a:pt x="1578244" y="597509"/>
                        <a:pt x="1471955" y="674687"/>
                        <a:pt x="1379883" y="773529"/>
                      </a:cubicBezTo>
                      <a:cubicBezTo>
                        <a:pt x="1373790" y="779621"/>
                        <a:pt x="1170691" y="1005739"/>
                        <a:pt x="1064402" y="1103227"/>
                      </a:cubicBezTo>
                      <a:cubicBezTo>
                        <a:pt x="975715" y="1184467"/>
                        <a:pt x="880935" y="1262322"/>
                        <a:pt x="826098" y="1374027"/>
                      </a:cubicBezTo>
                      <a:cubicBezTo>
                        <a:pt x="725225" y="1604206"/>
                        <a:pt x="612843" y="1828970"/>
                        <a:pt x="475413" y="2040194"/>
                      </a:cubicBezTo>
                      <a:cubicBezTo>
                        <a:pt x="409067" y="2143098"/>
                        <a:pt x="315641" y="2337396"/>
                        <a:pt x="254034" y="2443685"/>
                      </a:cubicBezTo>
                      <a:cubicBezTo>
                        <a:pt x="122019" y="2812650"/>
                        <a:pt x="-135241" y="2612258"/>
                        <a:pt x="87492" y="3516729"/>
                      </a:cubicBezTo>
                      <a:cubicBezTo>
                        <a:pt x="722555" y="3575193"/>
                        <a:pt x="1271235" y="3602793"/>
                        <a:pt x="1600207" y="3565712"/>
                      </a:cubicBezTo>
                      <a:cubicBezTo>
                        <a:pt x="1797504" y="3479722"/>
                        <a:pt x="2098127" y="3508022"/>
                        <a:pt x="2430015" y="3519969"/>
                      </a:cubicBezTo>
                      <a:cubicBezTo>
                        <a:pt x="2783329" y="3513967"/>
                        <a:pt x="3335364" y="3500405"/>
                        <a:pt x="3666776" y="3524530"/>
                      </a:cubicBezTo>
                      <a:cubicBezTo>
                        <a:pt x="3828116" y="3657702"/>
                        <a:pt x="4104127" y="3798699"/>
                        <a:pt x="4395914" y="3822732"/>
                      </a:cubicBezTo>
                      <a:cubicBezTo>
                        <a:pt x="4629479" y="3750970"/>
                        <a:pt x="5077652" y="3746908"/>
                        <a:pt x="5188003" y="3732691"/>
                      </a:cubicBezTo>
                      <a:lnTo>
                        <a:pt x="5982799" y="3624371"/>
                      </a:lnTo>
                      <a:lnTo>
                        <a:pt x="6208240" y="3594584"/>
                      </a:lnTo>
                      <a:cubicBezTo>
                        <a:pt x="6305051" y="3580366"/>
                        <a:pt x="6366658" y="3518760"/>
                        <a:pt x="6409986" y="3435489"/>
                      </a:cubicBezTo>
                      <a:cubicBezTo>
                        <a:pt x="6412694" y="3403670"/>
                        <a:pt x="6491903" y="3141671"/>
                        <a:pt x="6495288" y="3130162"/>
                      </a:cubicBezTo>
                      <a:cubicBezTo>
                        <a:pt x="6517628" y="3055692"/>
                        <a:pt x="6526430" y="2979869"/>
                        <a:pt x="6528461" y="2902691"/>
                      </a:cubicBezTo>
                      <a:cubicBezTo>
                        <a:pt x="6528461" y="2828221"/>
                        <a:pt x="6403893" y="2399680"/>
                        <a:pt x="6344994" y="2286621"/>
                      </a:cubicBezTo>
                      <a:lnTo>
                        <a:pt x="6344994" y="2286621"/>
                      </a:lnTo>
                      <a:close/>
                    </a:path>
                  </a:pathLst>
                </a:custGeom>
                <a:solidFill>
                  <a:schemeClr val="accent4"/>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90" name="Freeform: Shape 215">
                  <a:extLst>
                    <a:ext uri="{FF2B5EF4-FFF2-40B4-BE49-F238E27FC236}">
                      <a16:creationId xmlns="" xmlns:a16="http://schemas.microsoft.com/office/drawing/2014/main" id="{8693B7AC-CF86-456C-9041-FEB1EEB2A7BE}"/>
                    </a:ext>
                  </a:extLst>
                </p:cNvPr>
                <p:cNvSpPr/>
                <p:nvPr/>
              </p:nvSpPr>
              <p:spPr>
                <a:xfrm>
                  <a:off x="5301749" y="2063533"/>
                  <a:ext cx="2887633" cy="1702925"/>
                </a:xfrm>
                <a:custGeom>
                  <a:avLst/>
                  <a:gdLst>
                    <a:gd name="connsiteX0" fmla="*/ 660303 w 2887633"/>
                    <a:gd name="connsiteY0" fmla="*/ 1361057 h 1702925"/>
                    <a:gd name="connsiteX1" fmla="*/ 721975 w 2887633"/>
                    <a:gd name="connsiteY1" fmla="*/ 1397230 h 1702925"/>
                    <a:gd name="connsiteX2" fmla="*/ 640733 w 2887633"/>
                    <a:gd name="connsiteY2" fmla="*/ 1397823 h 1702925"/>
                    <a:gd name="connsiteX3" fmla="*/ 522429 w 2887633"/>
                    <a:gd name="connsiteY3" fmla="*/ 1386853 h 1702925"/>
                    <a:gd name="connsiteX4" fmla="*/ 637175 w 2887633"/>
                    <a:gd name="connsiteY4" fmla="*/ 1361650 h 1702925"/>
                    <a:gd name="connsiteX5" fmla="*/ 660303 w 2887633"/>
                    <a:gd name="connsiteY5" fmla="*/ 1361057 h 1702925"/>
                    <a:gd name="connsiteX6" fmla="*/ 134603 w 2887633"/>
                    <a:gd name="connsiteY6" fmla="*/ 1085902 h 1702925"/>
                    <a:gd name="connsiteX7" fmla="*/ 194497 w 2887633"/>
                    <a:gd name="connsiteY7" fmla="*/ 1095687 h 1702925"/>
                    <a:gd name="connsiteX8" fmla="*/ 123929 w 2887633"/>
                    <a:gd name="connsiteY8" fmla="*/ 1169219 h 1702925"/>
                    <a:gd name="connsiteX9" fmla="*/ 55734 w 2887633"/>
                    <a:gd name="connsiteY9" fmla="*/ 1310948 h 1702925"/>
                    <a:gd name="connsiteX10" fmla="*/ 55734 w 2887633"/>
                    <a:gd name="connsiteY10" fmla="*/ 1398416 h 1702925"/>
                    <a:gd name="connsiteX11" fmla="*/ 93093 w 2887633"/>
                    <a:gd name="connsiteY11" fmla="*/ 1409387 h 1702925"/>
                    <a:gd name="connsiteX12" fmla="*/ 121854 w 2887633"/>
                    <a:gd name="connsiteY12" fmla="*/ 1389225 h 1702925"/>
                    <a:gd name="connsiteX13" fmla="*/ 126598 w 2887633"/>
                    <a:gd name="connsiteY13" fmla="*/ 1423916 h 1702925"/>
                    <a:gd name="connsiteX14" fmla="*/ 158917 w 2887633"/>
                    <a:gd name="connsiteY14" fmla="*/ 1486181 h 1702925"/>
                    <a:gd name="connsiteX15" fmla="*/ 278408 w 2887633"/>
                    <a:gd name="connsiteY15" fmla="*/ 1530953 h 1702925"/>
                    <a:gd name="connsiteX16" fmla="*/ 314284 w 2887633"/>
                    <a:gd name="connsiteY16" fmla="*/ 1516128 h 1702925"/>
                    <a:gd name="connsiteX17" fmla="*/ 305092 w 2887633"/>
                    <a:gd name="connsiteY17" fmla="*/ 1478176 h 1702925"/>
                    <a:gd name="connsiteX18" fmla="*/ 195387 w 2887633"/>
                    <a:gd name="connsiteY18" fmla="*/ 1359871 h 1702925"/>
                    <a:gd name="connsiteX19" fmla="*/ 195683 w 2887633"/>
                    <a:gd name="connsiteY19" fmla="*/ 1345046 h 1702925"/>
                    <a:gd name="connsiteX20" fmla="*/ 209619 w 2887633"/>
                    <a:gd name="connsiteY20" fmla="*/ 1348604 h 1702925"/>
                    <a:gd name="connsiteX21" fmla="*/ 326737 w 2887633"/>
                    <a:gd name="connsiteY21" fmla="*/ 1464833 h 1702925"/>
                    <a:gd name="connsiteX22" fmla="*/ 346307 w 2887633"/>
                    <a:gd name="connsiteY22" fmla="*/ 1533028 h 1702925"/>
                    <a:gd name="connsiteX23" fmla="*/ 356684 w 2887633"/>
                    <a:gd name="connsiteY23" fmla="*/ 1570091 h 1702925"/>
                    <a:gd name="connsiteX24" fmla="*/ 351643 w 2887633"/>
                    <a:gd name="connsiteY24" fmla="*/ 1578690 h 1702925"/>
                    <a:gd name="connsiteX25" fmla="*/ 59292 w 2887633"/>
                    <a:gd name="connsiteY25" fmla="*/ 1562975 h 1702925"/>
                    <a:gd name="connsiteX26" fmla="*/ 21043 w 2887633"/>
                    <a:gd name="connsiteY26" fmla="*/ 1424212 h 1702925"/>
                    <a:gd name="connsiteX27" fmla="*/ 584 w 2887633"/>
                    <a:gd name="connsiteY27" fmla="*/ 1316285 h 1702925"/>
                    <a:gd name="connsiteX28" fmla="*/ 32014 w 2887633"/>
                    <a:gd name="connsiteY28" fmla="*/ 1207468 h 1702925"/>
                    <a:gd name="connsiteX29" fmla="*/ 59292 w 2887633"/>
                    <a:gd name="connsiteY29" fmla="*/ 1185231 h 1702925"/>
                    <a:gd name="connsiteX30" fmla="*/ 126301 w 2887633"/>
                    <a:gd name="connsiteY30" fmla="*/ 1098949 h 1702925"/>
                    <a:gd name="connsiteX31" fmla="*/ 134603 w 2887633"/>
                    <a:gd name="connsiteY31" fmla="*/ 1085902 h 1702925"/>
                    <a:gd name="connsiteX32" fmla="*/ 2777704 w 2887633"/>
                    <a:gd name="connsiteY32" fmla="*/ 1019857 h 1702925"/>
                    <a:gd name="connsiteX33" fmla="*/ 2784450 w 2887633"/>
                    <a:gd name="connsiteY33" fmla="*/ 1024526 h 1702925"/>
                    <a:gd name="connsiteX34" fmla="*/ 2820919 w 2887633"/>
                    <a:gd name="connsiteY34" fmla="*/ 1059810 h 1702925"/>
                    <a:gd name="connsiteX35" fmla="*/ 2871028 w 2887633"/>
                    <a:gd name="connsiteY35" fmla="*/ 1199463 h 1702925"/>
                    <a:gd name="connsiteX36" fmla="*/ 2887633 w 2887633"/>
                    <a:gd name="connsiteY36" fmla="*/ 1293751 h 1702925"/>
                    <a:gd name="connsiteX37" fmla="*/ 2873104 w 2887633"/>
                    <a:gd name="connsiteY37" fmla="*/ 1393969 h 1702925"/>
                    <a:gd name="connsiteX38" fmla="*/ 2835448 w 2887633"/>
                    <a:gd name="connsiteY38" fmla="*/ 1527988 h 1702925"/>
                    <a:gd name="connsiteX39" fmla="*/ 2747090 w 2887633"/>
                    <a:gd name="connsiteY39" fmla="*/ 1597963 h 1702925"/>
                    <a:gd name="connsiteX40" fmla="*/ 2648058 w 2887633"/>
                    <a:gd name="connsiteY40" fmla="*/ 1611009 h 1702925"/>
                    <a:gd name="connsiteX41" fmla="*/ 2484982 w 2887633"/>
                    <a:gd name="connsiteY41" fmla="*/ 1632357 h 1702925"/>
                    <a:gd name="connsiteX42" fmla="*/ 2299075 w 2887633"/>
                    <a:gd name="connsiteY42" fmla="*/ 1658449 h 1702925"/>
                    <a:gd name="connsiteX43" fmla="*/ 2153492 w 2887633"/>
                    <a:gd name="connsiteY43" fmla="*/ 1677425 h 1702925"/>
                    <a:gd name="connsiteX44" fmla="*/ 2143707 w 2887633"/>
                    <a:gd name="connsiteY44" fmla="*/ 1678315 h 1702925"/>
                    <a:gd name="connsiteX45" fmla="*/ 1950980 w 2887633"/>
                    <a:gd name="connsiteY45" fmla="*/ 1698181 h 1702925"/>
                    <a:gd name="connsiteX46" fmla="*/ 1928446 w 2887633"/>
                    <a:gd name="connsiteY46" fmla="*/ 1702925 h 1702925"/>
                    <a:gd name="connsiteX47" fmla="*/ 2044972 w 2887633"/>
                    <a:gd name="connsiteY47" fmla="*/ 1663490 h 1702925"/>
                    <a:gd name="connsiteX48" fmla="*/ 2235623 w 2887633"/>
                    <a:gd name="connsiteY48" fmla="*/ 1629095 h 1702925"/>
                    <a:gd name="connsiteX49" fmla="*/ 2404629 w 2887633"/>
                    <a:gd name="connsiteY49" fmla="*/ 1607747 h 1702925"/>
                    <a:gd name="connsiteX50" fmla="*/ 2656953 w 2887633"/>
                    <a:gd name="connsiteY50" fmla="*/ 1587881 h 1702925"/>
                    <a:gd name="connsiteX51" fmla="*/ 2672372 w 2887633"/>
                    <a:gd name="connsiteY51" fmla="*/ 1579283 h 1702925"/>
                    <a:gd name="connsiteX52" fmla="*/ 2659326 w 2887633"/>
                    <a:gd name="connsiteY52" fmla="*/ 1568905 h 1702925"/>
                    <a:gd name="connsiteX53" fmla="*/ 2490615 w 2887633"/>
                    <a:gd name="connsiteY53" fmla="*/ 1508419 h 1702925"/>
                    <a:gd name="connsiteX54" fmla="*/ 2389508 w 2887633"/>
                    <a:gd name="connsiteY54" fmla="*/ 1464833 h 1702925"/>
                    <a:gd name="connsiteX55" fmla="*/ 2320126 w 2887633"/>
                    <a:gd name="connsiteY55" fmla="*/ 1478176 h 1702925"/>
                    <a:gd name="connsiteX56" fmla="*/ 2257268 w 2887633"/>
                    <a:gd name="connsiteY56" fmla="*/ 1541034 h 1702925"/>
                    <a:gd name="connsiteX57" fmla="*/ 2135702 w 2887633"/>
                    <a:gd name="connsiteY57" fmla="*/ 1575132 h 1702925"/>
                    <a:gd name="connsiteX58" fmla="*/ 2164462 w 2887633"/>
                    <a:gd name="connsiteY58" fmla="*/ 1560603 h 1702925"/>
                    <a:gd name="connsiteX59" fmla="*/ 2278913 w 2887633"/>
                    <a:gd name="connsiteY59" fmla="*/ 1479362 h 1702925"/>
                    <a:gd name="connsiteX60" fmla="*/ 2362526 w 2887633"/>
                    <a:gd name="connsiteY60" fmla="*/ 1431032 h 1702925"/>
                    <a:gd name="connsiteX61" fmla="*/ 2438431 w 2887633"/>
                    <a:gd name="connsiteY61" fmla="*/ 1435479 h 1702925"/>
                    <a:gd name="connsiteX62" fmla="*/ 2588757 w 2887633"/>
                    <a:gd name="connsiteY62" fmla="*/ 1481734 h 1702925"/>
                    <a:gd name="connsiteX63" fmla="*/ 2714178 w 2887633"/>
                    <a:gd name="connsiteY63" fmla="*/ 1511681 h 1702925"/>
                    <a:gd name="connsiteX64" fmla="*/ 2801350 w 2887633"/>
                    <a:gd name="connsiteY64" fmla="*/ 1457420 h 1702925"/>
                    <a:gd name="connsiteX65" fmla="*/ 2790676 w 2887633"/>
                    <a:gd name="connsiteY65" fmla="*/ 1399009 h 1702925"/>
                    <a:gd name="connsiteX66" fmla="*/ 2742643 w 2887633"/>
                    <a:gd name="connsiteY66" fmla="*/ 1314802 h 1702925"/>
                    <a:gd name="connsiteX67" fmla="*/ 2794234 w 2887633"/>
                    <a:gd name="connsiteY67" fmla="*/ 1349197 h 1702925"/>
                    <a:gd name="connsiteX68" fmla="*/ 2840489 w 2887633"/>
                    <a:gd name="connsiteY68" fmla="*/ 1341191 h 1702925"/>
                    <a:gd name="connsiteX69" fmla="*/ 2852349 w 2887633"/>
                    <a:gd name="connsiteY69" fmla="*/ 1223183 h 1702925"/>
                    <a:gd name="connsiteX70" fmla="*/ 2773775 w 2887633"/>
                    <a:gd name="connsiteY70" fmla="*/ 1033421 h 1702925"/>
                    <a:gd name="connsiteX71" fmla="*/ 2770514 w 2887633"/>
                    <a:gd name="connsiteY71" fmla="*/ 1020079 h 1702925"/>
                    <a:gd name="connsiteX72" fmla="*/ 2777704 w 2887633"/>
                    <a:gd name="connsiteY72" fmla="*/ 1019857 h 1702925"/>
                    <a:gd name="connsiteX73" fmla="*/ 575799 w 2887633"/>
                    <a:gd name="connsiteY73" fmla="*/ 571766 h 1702925"/>
                    <a:gd name="connsiteX74" fmla="*/ 584991 w 2887633"/>
                    <a:gd name="connsiteY74" fmla="*/ 608532 h 1702925"/>
                    <a:gd name="connsiteX75" fmla="*/ 611083 w 2887633"/>
                    <a:gd name="connsiteY75" fmla="*/ 712605 h 1702925"/>
                    <a:gd name="connsiteX76" fmla="*/ 633321 w 2887633"/>
                    <a:gd name="connsiteY76" fmla="*/ 735139 h 1702925"/>
                    <a:gd name="connsiteX77" fmla="*/ 652890 w 2887633"/>
                    <a:gd name="connsiteY77" fmla="*/ 712605 h 1702925"/>
                    <a:gd name="connsiteX78" fmla="*/ 683430 w 2887633"/>
                    <a:gd name="connsiteY78" fmla="*/ 610311 h 1702925"/>
                    <a:gd name="connsiteX79" fmla="*/ 686099 w 2887633"/>
                    <a:gd name="connsiteY79" fmla="*/ 722389 h 1702925"/>
                    <a:gd name="connsiteX80" fmla="*/ 686988 w 2887633"/>
                    <a:gd name="connsiteY80" fmla="*/ 917785 h 1702925"/>
                    <a:gd name="connsiteX81" fmla="*/ 750440 w 2887633"/>
                    <a:gd name="connsiteY81" fmla="*/ 1155284 h 1702925"/>
                    <a:gd name="connsiteX82" fmla="*/ 893650 w 2887633"/>
                    <a:gd name="connsiteY82" fmla="*/ 1217549 h 1702925"/>
                    <a:gd name="connsiteX83" fmla="*/ 980526 w 2887633"/>
                    <a:gd name="connsiteY83" fmla="*/ 1216067 h 1702925"/>
                    <a:gd name="connsiteX84" fmla="*/ 1003653 w 2887633"/>
                    <a:gd name="connsiteY84" fmla="*/ 1243938 h 1702925"/>
                    <a:gd name="connsiteX85" fmla="*/ 978747 w 2887633"/>
                    <a:gd name="connsiteY85" fmla="*/ 1320139 h 1702925"/>
                    <a:gd name="connsiteX86" fmla="*/ 953841 w 2887633"/>
                    <a:gd name="connsiteY86" fmla="*/ 1390411 h 1702925"/>
                    <a:gd name="connsiteX87" fmla="*/ 955916 w 2887633"/>
                    <a:gd name="connsiteY87" fmla="*/ 1409090 h 1702925"/>
                    <a:gd name="connsiteX88" fmla="*/ 973706 w 2887633"/>
                    <a:gd name="connsiteY88" fmla="*/ 1405532 h 1702925"/>
                    <a:gd name="connsiteX89" fmla="*/ 1030932 w 2887633"/>
                    <a:gd name="connsiteY89" fmla="*/ 1338523 h 1702925"/>
                    <a:gd name="connsiteX90" fmla="*/ 1153090 w 2887633"/>
                    <a:gd name="connsiteY90" fmla="*/ 1115552 h 1702925"/>
                    <a:gd name="connsiteX91" fmla="*/ 1216246 w 2887633"/>
                    <a:gd name="connsiteY91" fmla="*/ 975603 h 1702925"/>
                    <a:gd name="connsiteX92" fmla="*/ 1225734 w 2887633"/>
                    <a:gd name="connsiteY92" fmla="*/ 965225 h 1702925"/>
                    <a:gd name="connsiteX93" fmla="*/ 1166730 w 2887633"/>
                    <a:gd name="connsiteY93" fmla="*/ 1148464 h 1702925"/>
                    <a:gd name="connsiteX94" fmla="*/ 1049611 w 2887633"/>
                    <a:gd name="connsiteY94" fmla="*/ 1408793 h 1702925"/>
                    <a:gd name="connsiteX95" fmla="*/ 1035379 w 2887633"/>
                    <a:gd name="connsiteY95" fmla="*/ 1488256 h 1702925"/>
                    <a:gd name="connsiteX96" fmla="*/ 1092901 w 2887633"/>
                    <a:gd name="connsiteY96" fmla="*/ 1538069 h 1702925"/>
                    <a:gd name="connsiteX97" fmla="*/ 1220100 w 2887633"/>
                    <a:gd name="connsiteY97" fmla="*/ 1506639 h 1702925"/>
                    <a:gd name="connsiteX98" fmla="*/ 1222472 w 2887633"/>
                    <a:gd name="connsiteY98" fmla="*/ 1569795 h 1702925"/>
                    <a:gd name="connsiteX99" fmla="*/ 785427 w 2887633"/>
                    <a:gd name="connsiteY99" fmla="*/ 1548743 h 1702925"/>
                    <a:gd name="connsiteX100" fmla="*/ 708040 w 2887633"/>
                    <a:gd name="connsiteY100" fmla="*/ 1196794 h 1702925"/>
                    <a:gd name="connsiteX101" fmla="*/ 610787 w 2887633"/>
                    <a:gd name="connsiteY101" fmla="*/ 1345935 h 1702925"/>
                    <a:gd name="connsiteX102" fmla="*/ 550893 w 2887633"/>
                    <a:gd name="connsiteY102" fmla="*/ 1281890 h 1702925"/>
                    <a:gd name="connsiteX103" fmla="*/ 567201 w 2887633"/>
                    <a:gd name="connsiteY103" fmla="*/ 1207765 h 1702925"/>
                    <a:gd name="connsiteX104" fmla="*/ 593293 w 2887633"/>
                    <a:gd name="connsiteY104" fmla="*/ 1203317 h 1702925"/>
                    <a:gd name="connsiteX105" fmla="*/ 627687 w 2887633"/>
                    <a:gd name="connsiteY105" fmla="*/ 1248682 h 1702925"/>
                    <a:gd name="connsiteX106" fmla="*/ 669791 w 2887633"/>
                    <a:gd name="connsiteY106" fmla="*/ 1246310 h 1702925"/>
                    <a:gd name="connsiteX107" fmla="*/ 683134 w 2887633"/>
                    <a:gd name="connsiteY107" fmla="*/ 1154691 h 1702925"/>
                    <a:gd name="connsiteX108" fmla="*/ 651111 w 2887633"/>
                    <a:gd name="connsiteY108" fmla="*/ 957813 h 1702925"/>
                    <a:gd name="connsiteX109" fmla="*/ 599223 w 2887633"/>
                    <a:gd name="connsiteY109" fmla="*/ 752929 h 1702925"/>
                    <a:gd name="connsiteX110" fmla="*/ 575799 w 2887633"/>
                    <a:gd name="connsiteY110" fmla="*/ 571766 h 1702925"/>
                    <a:gd name="connsiteX111" fmla="*/ 1407625 w 2887633"/>
                    <a:gd name="connsiteY111" fmla="*/ 514732 h 1702925"/>
                    <a:gd name="connsiteX112" fmla="*/ 1414529 w 2887633"/>
                    <a:gd name="connsiteY112" fmla="*/ 516913 h 1702925"/>
                    <a:gd name="connsiteX113" fmla="*/ 1427245 w 2887633"/>
                    <a:gd name="connsiteY113" fmla="*/ 624465 h 1702925"/>
                    <a:gd name="connsiteX114" fmla="*/ 1435602 w 2887633"/>
                    <a:gd name="connsiteY114" fmla="*/ 781797 h 1702925"/>
                    <a:gd name="connsiteX115" fmla="*/ 1408715 w 2887633"/>
                    <a:gd name="connsiteY115" fmla="*/ 737468 h 1702925"/>
                    <a:gd name="connsiteX116" fmla="*/ 1407625 w 2887633"/>
                    <a:gd name="connsiteY116" fmla="*/ 514732 h 1702925"/>
                    <a:gd name="connsiteX117" fmla="*/ 2183735 w 2887633"/>
                    <a:gd name="connsiteY117" fmla="*/ 458502 h 1702925"/>
                    <a:gd name="connsiteX118" fmla="*/ 2179880 w 2887633"/>
                    <a:gd name="connsiteY118" fmla="*/ 512465 h 1702925"/>
                    <a:gd name="connsiteX119" fmla="*/ 2162090 w 2887633"/>
                    <a:gd name="connsiteY119" fmla="*/ 675245 h 1702925"/>
                    <a:gd name="connsiteX120" fmla="*/ 2157643 w 2887633"/>
                    <a:gd name="connsiteY120" fmla="*/ 729802 h 1702925"/>
                    <a:gd name="connsiteX121" fmla="*/ 2166834 w 2887633"/>
                    <a:gd name="connsiteY121" fmla="*/ 754115 h 1702925"/>
                    <a:gd name="connsiteX122" fmla="*/ 2188182 w 2887633"/>
                    <a:gd name="connsiteY122" fmla="*/ 746999 h 1702925"/>
                    <a:gd name="connsiteX123" fmla="*/ 2210420 w 2887633"/>
                    <a:gd name="connsiteY123" fmla="*/ 734546 h 1702925"/>
                    <a:gd name="connsiteX124" fmla="*/ 2222577 w 2887633"/>
                    <a:gd name="connsiteY124" fmla="*/ 732174 h 1702925"/>
                    <a:gd name="connsiteX125" fmla="*/ 2222577 w 2887633"/>
                    <a:gd name="connsiteY125" fmla="*/ 745220 h 1702925"/>
                    <a:gd name="connsiteX126" fmla="*/ 2186700 w 2887633"/>
                    <a:gd name="connsiteY126" fmla="*/ 848996 h 1702925"/>
                    <a:gd name="connsiteX127" fmla="*/ 2149933 w 2887633"/>
                    <a:gd name="connsiteY127" fmla="*/ 1051804 h 1702925"/>
                    <a:gd name="connsiteX128" fmla="*/ 2149933 w 2887633"/>
                    <a:gd name="connsiteY128" fmla="*/ 1061588 h 1702925"/>
                    <a:gd name="connsiteX129" fmla="*/ 2155567 w 2887633"/>
                    <a:gd name="connsiteY129" fmla="*/ 1072559 h 1702925"/>
                    <a:gd name="connsiteX130" fmla="*/ 2162979 w 2887633"/>
                    <a:gd name="connsiteY130" fmla="*/ 1064553 h 1702925"/>
                    <a:gd name="connsiteX131" fmla="*/ 2196188 w 2887633"/>
                    <a:gd name="connsiteY131" fmla="*/ 995468 h 1702925"/>
                    <a:gd name="connsiteX132" fmla="*/ 2209234 w 2887633"/>
                    <a:gd name="connsiteY132" fmla="*/ 973527 h 1702925"/>
                    <a:gd name="connsiteX133" fmla="*/ 2219908 w 2887633"/>
                    <a:gd name="connsiteY133" fmla="*/ 966114 h 1702925"/>
                    <a:gd name="connsiteX134" fmla="*/ 2228507 w 2887633"/>
                    <a:gd name="connsiteY134" fmla="*/ 977974 h 1702925"/>
                    <a:gd name="connsiteX135" fmla="*/ 2230879 w 2887633"/>
                    <a:gd name="connsiteY135" fmla="*/ 1098948 h 1702925"/>
                    <a:gd name="connsiteX136" fmla="*/ 2221094 w 2887633"/>
                    <a:gd name="connsiteY136" fmla="*/ 1195904 h 1702925"/>
                    <a:gd name="connsiteX137" fmla="*/ 2247779 w 2887633"/>
                    <a:gd name="connsiteY137" fmla="*/ 1216363 h 1702925"/>
                    <a:gd name="connsiteX138" fmla="*/ 2311824 w 2887633"/>
                    <a:gd name="connsiteY138" fmla="*/ 1219921 h 1702925"/>
                    <a:gd name="connsiteX139" fmla="*/ 2353927 w 2887633"/>
                    <a:gd name="connsiteY139" fmla="*/ 1215176 h 1702925"/>
                    <a:gd name="connsiteX140" fmla="*/ 2402554 w 2887633"/>
                    <a:gd name="connsiteY140" fmla="*/ 1175742 h 1702925"/>
                    <a:gd name="connsiteX141" fmla="*/ 2490615 w 2887633"/>
                    <a:gd name="connsiteY141" fmla="*/ 1104285 h 1702925"/>
                    <a:gd name="connsiteX142" fmla="*/ 2501289 w 2887633"/>
                    <a:gd name="connsiteY142" fmla="*/ 1099837 h 1702925"/>
                    <a:gd name="connsiteX143" fmla="*/ 2504551 w 2887633"/>
                    <a:gd name="connsiteY143" fmla="*/ 1101616 h 1702925"/>
                    <a:gd name="connsiteX144" fmla="*/ 2476086 w 2887633"/>
                    <a:gd name="connsiteY144" fmla="*/ 1135417 h 1702925"/>
                    <a:gd name="connsiteX145" fmla="*/ 2461855 w 2887633"/>
                    <a:gd name="connsiteY145" fmla="*/ 1151429 h 1702925"/>
                    <a:gd name="connsiteX146" fmla="*/ 2459482 w 2887633"/>
                    <a:gd name="connsiteY146" fmla="*/ 1165661 h 1702925"/>
                    <a:gd name="connsiteX147" fmla="*/ 2472528 w 2887633"/>
                    <a:gd name="connsiteY147" fmla="*/ 1165957 h 1702925"/>
                    <a:gd name="connsiteX148" fmla="*/ 2523527 w 2887633"/>
                    <a:gd name="connsiteY148" fmla="*/ 1144609 h 1702925"/>
                    <a:gd name="connsiteX149" fmla="*/ 2735526 w 2887633"/>
                    <a:gd name="connsiteY149" fmla="*/ 1120889 h 1702925"/>
                    <a:gd name="connsiteX150" fmla="*/ 2775258 w 2887633"/>
                    <a:gd name="connsiteY150" fmla="*/ 1137493 h 1702925"/>
                    <a:gd name="connsiteX151" fmla="*/ 2783264 w 2887633"/>
                    <a:gd name="connsiteY151" fmla="*/ 1147574 h 1702925"/>
                    <a:gd name="connsiteX152" fmla="*/ 2771107 w 2887633"/>
                    <a:gd name="connsiteY152" fmla="*/ 1155580 h 1702925"/>
                    <a:gd name="connsiteX153" fmla="*/ 2741456 w 2887633"/>
                    <a:gd name="connsiteY153" fmla="*/ 1155283 h 1702925"/>
                    <a:gd name="connsiteX154" fmla="*/ 2608623 w 2887633"/>
                    <a:gd name="connsiteY154" fmla="*/ 1158545 h 1702925"/>
                    <a:gd name="connsiteX155" fmla="*/ 2261419 w 2887633"/>
                    <a:gd name="connsiteY155" fmla="*/ 1274180 h 1702925"/>
                    <a:gd name="connsiteX156" fmla="*/ 2131254 w 2887633"/>
                    <a:gd name="connsiteY156" fmla="*/ 1346527 h 1702925"/>
                    <a:gd name="connsiteX157" fmla="*/ 2093005 w 2887633"/>
                    <a:gd name="connsiteY157" fmla="*/ 1360759 h 1702925"/>
                    <a:gd name="connsiteX158" fmla="*/ 2081145 w 2887633"/>
                    <a:gd name="connsiteY158" fmla="*/ 1355719 h 1702925"/>
                    <a:gd name="connsiteX159" fmla="*/ 2084702 w 2887633"/>
                    <a:gd name="connsiteY159" fmla="*/ 1347417 h 1702925"/>
                    <a:gd name="connsiteX160" fmla="*/ 2118504 w 2887633"/>
                    <a:gd name="connsiteY160" fmla="*/ 1259652 h 1702925"/>
                    <a:gd name="connsiteX161" fmla="*/ 2110202 w 2887633"/>
                    <a:gd name="connsiteY161" fmla="*/ 1046763 h 1702925"/>
                    <a:gd name="connsiteX162" fmla="*/ 2128289 w 2887633"/>
                    <a:gd name="connsiteY162" fmla="*/ 880129 h 1702925"/>
                    <a:gd name="connsiteX163" fmla="*/ 2142818 w 2887633"/>
                    <a:gd name="connsiteY163" fmla="*/ 730691 h 1702925"/>
                    <a:gd name="connsiteX164" fmla="*/ 2170392 w 2887633"/>
                    <a:gd name="connsiteY164" fmla="*/ 492600 h 1702925"/>
                    <a:gd name="connsiteX165" fmla="*/ 2183735 w 2887633"/>
                    <a:gd name="connsiteY165" fmla="*/ 458502 h 1702925"/>
                    <a:gd name="connsiteX166" fmla="*/ 1182296 w 2887633"/>
                    <a:gd name="connsiteY166" fmla="*/ 46528 h 1702925"/>
                    <a:gd name="connsiteX167" fmla="*/ 1312377 w 2887633"/>
                    <a:gd name="connsiteY167" fmla="*/ 355015 h 1702925"/>
                    <a:gd name="connsiteX168" fmla="*/ 1335631 w 2887633"/>
                    <a:gd name="connsiteY168" fmla="*/ 392441 h 1702925"/>
                    <a:gd name="connsiteX169" fmla="*/ 1399581 w 2887633"/>
                    <a:gd name="connsiteY169" fmla="*/ 510894 h 1702925"/>
                    <a:gd name="connsiteX170" fmla="*/ 1292392 w 2887633"/>
                    <a:gd name="connsiteY170" fmla="*/ 413152 h 1702925"/>
                    <a:gd name="connsiteX171" fmla="*/ 1246246 w 2887633"/>
                    <a:gd name="connsiteY171" fmla="*/ 372093 h 1702925"/>
                    <a:gd name="connsiteX172" fmla="*/ 1193923 w 2887633"/>
                    <a:gd name="connsiteY172" fmla="*/ 397528 h 1702925"/>
                    <a:gd name="connsiteX173" fmla="*/ 1122343 w 2887633"/>
                    <a:gd name="connsiteY173" fmla="*/ 504354 h 1702925"/>
                    <a:gd name="connsiteX174" fmla="*/ 1106355 w 2887633"/>
                    <a:gd name="connsiteY174" fmla="*/ 333578 h 1702925"/>
                    <a:gd name="connsiteX175" fmla="*/ 1108899 w 2887633"/>
                    <a:gd name="connsiteY175" fmla="*/ 155534 h 1702925"/>
                    <a:gd name="connsiteX176" fmla="*/ 1105266 w 2887633"/>
                    <a:gd name="connsiteY176" fmla="*/ 131553 h 1702925"/>
                    <a:gd name="connsiteX177" fmla="*/ 1182296 w 2887633"/>
                    <a:gd name="connsiteY177" fmla="*/ 46528 h 1702925"/>
                    <a:gd name="connsiteX178" fmla="*/ 1655231 w 2887633"/>
                    <a:gd name="connsiteY178" fmla="*/ 0 h 1702925"/>
                    <a:gd name="connsiteX179" fmla="*/ 1725712 w 2887633"/>
                    <a:gd name="connsiteY179" fmla="*/ 87320 h 1702925"/>
                    <a:gd name="connsiteX180" fmla="*/ 1703501 w 2887633"/>
                    <a:gd name="connsiteY180" fmla="*/ 516364 h 1702925"/>
                    <a:gd name="connsiteX181" fmla="*/ 1651161 w 2887633"/>
                    <a:gd name="connsiteY181" fmla="*/ 399799 h 1702925"/>
                    <a:gd name="connsiteX182" fmla="*/ 1592725 w 2887633"/>
                    <a:gd name="connsiteY182" fmla="*/ 354811 h 1702925"/>
                    <a:gd name="connsiteX183" fmla="*/ 1537362 w 2887633"/>
                    <a:gd name="connsiteY183" fmla="*/ 402799 h 1702925"/>
                    <a:gd name="connsiteX184" fmla="*/ 1417982 w 2887633"/>
                    <a:gd name="connsiteY184" fmla="*/ 504915 h 1702925"/>
                    <a:gd name="connsiteX185" fmla="*/ 1495296 w 2887633"/>
                    <a:gd name="connsiteY185" fmla="*/ 378228 h 1702925"/>
                    <a:gd name="connsiteX186" fmla="*/ 1515204 w 2887633"/>
                    <a:gd name="connsiteY186" fmla="*/ 342298 h 1702925"/>
                    <a:gd name="connsiteX187" fmla="*/ 1655231 w 2887633"/>
                    <a:gd name="connsiteY187" fmla="*/ 0 h 170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887633" h="1702925">
                      <a:moveTo>
                        <a:pt x="660303" y="1361057"/>
                      </a:moveTo>
                      <a:cubicBezTo>
                        <a:pt x="684616" y="1364319"/>
                        <a:pt x="706557" y="1372917"/>
                        <a:pt x="721975" y="1397230"/>
                      </a:cubicBezTo>
                      <a:cubicBezTo>
                        <a:pt x="697069" y="1411166"/>
                        <a:pt x="668308" y="1413538"/>
                        <a:pt x="640733" y="1397823"/>
                      </a:cubicBezTo>
                      <a:cubicBezTo>
                        <a:pt x="602485" y="1380330"/>
                        <a:pt x="562457" y="1364912"/>
                        <a:pt x="522429" y="1386853"/>
                      </a:cubicBezTo>
                      <a:cubicBezTo>
                        <a:pt x="552376" y="1364319"/>
                        <a:pt x="590624" y="1364319"/>
                        <a:pt x="637175" y="1361650"/>
                      </a:cubicBezTo>
                      <a:cubicBezTo>
                        <a:pt x="644884" y="1361057"/>
                        <a:pt x="652594" y="1361057"/>
                        <a:pt x="660303" y="1361057"/>
                      </a:cubicBezTo>
                      <a:close/>
                      <a:moveTo>
                        <a:pt x="134603" y="1085902"/>
                      </a:moveTo>
                      <a:cubicBezTo>
                        <a:pt x="151504" y="1084420"/>
                        <a:pt x="200131" y="1085013"/>
                        <a:pt x="194497" y="1095687"/>
                      </a:cubicBezTo>
                      <a:cubicBezTo>
                        <a:pt x="191236" y="1101321"/>
                        <a:pt x="144388" y="1151133"/>
                        <a:pt x="123929" y="1169219"/>
                      </a:cubicBezTo>
                      <a:cubicBezTo>
                        <a:pt x="80936" y="1207172"/>
                        <a:pt x="64036" y="1256688"/>
                        <a:pt x="55734" y="1310948"/>
                      </a:cubicBezTo>
                      <a:cubicBezTo>
                        <a:pt x="51286" y="1340005"/>
                        <a:pt x="48618" y="1369359"/>
                        <a:pt x="55734" y="1398416"/>
                      </a:cubicBezTo>
                      <a:cubicBezTo>
                        <a:pt x="61664" y="1423323"/>
                        <a:pt x="73820" y="1426288"/>
                        <a:pt x="93093" y="1409387"/>
                      </a:cubicBezTo>
                      <a:cubicBezTo>
                        <a:pt x="102285" y="1401381"/>
                        <a:pt x="109697" y="1384184"/>
                        <a:pt x="121854" y="1389225"/>
                      </a:cubicBezTo>
                      <a:cubicBezTo>
                        <a:pt x="133714" y="1394265"/>
                        <a:pt x="126598" y="1411759"/>
                        <a:pt x="126598" y="1423916"/>
                      </a:cubicBezTo>
                      <a:cubicBezTo>
                        <a:pt x="126894" y="1450304"/>
                        <a:pt x="139348" y="1470763"/>
                        <a:pt x="158917" y="1486181"/>
                      </a:cubicBezTo>
                      <a:cubicBezTo>
                        <a:pt x="193904" y="1513459"/>
                        <a:pt x="234229" y="1527691"/>
                        <a:pt x="278408" y="1530953"/>
                      </a:cubicBezTo>
                      <a:cubicBezTo>
                        <a:pt x="292639" y="1532139"/>
                        <a:pt x="308057" y="1528877"/>
                        <a:pt x="314284" y="1516128"/>
                      </a:cubicBezTo>
                      <a:cubicBezTo>
                        <a:pt x="320511" y="1503082"/>
                        <a:pt x="314284" y="1490629"/>
                        <a:pt x="305092" y="1478176"/>
                      </a:cubicBezTo>
                      <a:cubicBezTo>
                        <a:pt x="280186" y="1445560"/>
                        <a:pt x="205764" y="1382109"/>
                        <a:pt x="195387" y="1359871"/>
                      </a:cubicBezTo>
                      <a:cubicBezTo>
                        <a:pt x="193015" y="1355127"/>
                        <a:pt x="191829" y="1348900"/>
                        <a:pt x="195683" y="1345046"/>
                      </a:cubicBezTo>
                      <a:cubicBezTo>
                        <a:pt x="200427" y="1340598"/>
                        <a:pt x="205468" y="1345935"/>
                        <a:pt x="209619" y="1348604"/>
                      </a:cubicBezTo>
                      <a:cubicBezTo>
                        <a:pt x="233636" y="1364022"/>
                        <a:pt x="307761" y="1445856"/>
                        <a:pt x="326737" y="1464833"/>
                      </a:cubicBezTo>
                      <a:cubicBezTo>
                        <a:pt x="346307" y="1484105"/>
                        <a:pt x="358167" y="1505157"/>
                        <a:pt x="346307" y="1533028"/>
                      </a:cubicBezTo>
                      <a:cubicBezTo>
                        <a:pt x="340080" y="1547260"/>
                        <a:pt x="347492" y="1560603"/>
                        <a:pt x="356684" y="1570091"/>
                      </a:cubicBezTo>
                      <a:cubicBezTo>
                        <a:pt x="365876" y="1579283"/>
                        <a:pt x="357870" y="1578690"/>
                        <a:pt x="351643" y="1578690"/>
                      </a:cubicBezTo>
                      <a:cubicBezTo>
                        <a:pt x="322883" y="1580765"/>
                        <a:pt x="59885" y="1568905"/>
                        <a:pt x="59292" y="1562975"/>
                      </a:cubicBezTo>
                      <a:cubicBezTo>
                        <a:pt x="51879" y="1520575"/>
                        <a:pt x="32014" y="1466019"/>
                        <a:pt x="21043" y="1424212"/>
                      </a:cubicBezTo>
                      <a:cubicBezTo>
                        <a:pt x="11555" y="1388632"/>
                        <a:pt x="3253" y="1353051"/>
                        <a:pt x="584" y="1316285"/>
                      </a:cubicBezTo>
                      <a:cubicBezTo>
                        <a:pt x="-2677" y="1276553"/>
                        <a:pt x="7701" y="1239787"/>
                        <a:pt x="32014" y="1207468"/>
                      </a:cubicBezTo>
                      <a:cubicBezTo>
                        <a:pt x="36757" y="1200945"/>
                        <a:pt x="49211" y="1193237"/>
                        <a:pt x="59292" y="1185231"/>
                      </a:cubicBezTo>
                      <a:cubicBezTo>
                        <a:pt x="93686" y="1161511"/>
                        <a:pt x="116517" y="1142238"/>
                        <a:pt x="126301" y="1098949"/>
                      </a:cubicBezTo>
                      <a:cubicBezTo>
                        <a:pt x="127487" y="1094204"/>
                        <a:pt x="131935" y="1090350"/>
                        <a:pt x="134603" y="1085902"/>
                      </a:cubicBezTo>
                      <a:close/>
                      <a:moveTo>
                        <a:pt x="2777704" y="1019857"/>
                      </a:moveTo>
                      <a:cubicBezTo>
                        <a:pt x="2780077" y="1021043"/>
                        <a:pt x="2782375" y="1023044"/>
                        <a:pt x="2784450" y="1024526"/>
                      </a:cubicBezTo>
                      <a:cubicBezTo>
                        <a:pt x="2796310" y="1033718"/>
                        <a:pt x="2809059" y="1043799"/>
                        <a:pt x="2820919" y="1059810"/>
                      </a:cubicBezTo>
                      <a:cubicBezTo>
                        <a:pt x="2839896" y="1090350"/>
                        <a:pt x="2858872" y="1154691"/>
                        <a:pt x="2871028" y="1199463"/>
                      </a:cubicBezTo>
                      <a:cubicBezTo>
                        <a:pt x="2876959" y="1230596"/>
                        <a:pt x="2887633" y="1260839"/>
                        <a:pt x="2887633" y="1293751"/>
                      </a:cubicBezTo>
                      <a:cubicBezTo>
                        <a:pt x="2887336" y="1328145"/>
                        <a:pt x="2883185" y="1361353"/>
                        <a:pt x="2873104" y="1393969"/>
                      </a:cubicBezTo>
                      <a:cubicBezTo>
                        <a:pt x="2871621" y="1398713"/>
                        <a:pt x="2836634" y="1513756"/>
                        <a:pt x="2835448" y="1527988"/>
                      </a:cubicBezTo>
                      <a:cubicBezTo>
                        <a:pt x="2816472" y="1564755"/>
                        <a:pt x="2789787" y="1591736"/>
                        <a:pt x="2747090" y="1597963"/>
                      </a:cubicBezTo>
                      <a:cubicBezTo>
                        <a:pt x="2714178" y="1602707"/>
                        <a:pt x="2681267" y="1606561"/>
                        <a:pt x="2648058" y="1611009"/>
                      </a:cubicBezTo>
                      <a:cubicBezTo>
                        <a:pt x="2593502" y="1618125"/>
                        <a:pt x="2539538" y="1625241"/>
                        <a:pt x="2484982" y="1632357"/>
                      </a:cubicBezTo>
                      <a:cubicBezTo>
                        <a:pt x="2423013" y="1640659"/>
                        <a:pt x="2361044" y="1649851"/>
                        <a:pt x="2299075" y="1658449"/>
                      </a:cubicBezTo>
                      <a:cubicBezTo>
                        <a:pt x="2250448" y="1665269"/>
                        <a:pt x="2201822" y="1671199"/>
                        <a:pt x="2153492" y="1677425"/>
                      </a:cubicBezTo>
                      <a:cubicBezTo>
                        <a:pt x="2150231" y="1677722"/>
                        <a:pt x="2146672" y="1678611"/>
                        <a:pt x="2143707" y="1678315"/>
                      </a:cubicBezTo>
                      <a:cubicBezTo>
                        <a:pt x="2078476" y="1674757"/>
                        <a:pt x="2014729" y="1684541"/>
                        <a:pt x="1950980" y="1698181"/>
                      </a:cubicBezTo>
                      <a:cubicBezTo>
                        <a:pt x="1944161" y="1700553"/>
                        <a:pt x="1936155" y="1701739"/>
                        <a:pt x="1928446" y="1702925"/>
                      </a:cubicBezTo>
                      <a:cubicBezTo>
                        <a:pt x="1964916" y="1681873"/>
                        <a:pt x="2004944" y="1673274"/>
                        <a:pt x="2044972" y="1663490"/>
                      </a:cubicBezTo>
                      <a:cubicBezTo>
                        <a:pt x="2107830" y="1648368"/>
                        <a:pt x="2172171" y="1639473"/>
                        <a:pt x="2235623" y="1629095"/>
                      </a:cubicBezTo>
                      <a:cubicBezTo>
                        <a:pt x="2291662" y="1619904"/>
                        <a:pt x="2348590" y="1615160"/>
                        <a:pt x="2404629" y="1607747"/>
                      </a:cubicBezTo>
                      <a:cubicBezTo>
                        <a:pt x="2488244" y="1596776"/>
                        <a:pt x="2572747" y="1593811"/>
                        <a:pt x="2656953" y="1587881"/>
                      </a:cubicBezTo>
                      <a:cubicBezTo>
                        <a:pt x="2663180" y="1587585"/>
                        <a:pt x="2672075" y="1586992"/>
                        <a:pt x="2672372" y="1579283"/>
                      </a:cubicBezTo>
                      <a:cubicBezTo>
                        <a:pt x="2672668" y="1572463"/>
                        <a:pt x="2664366" y="1570981"/>
                        <a:pt x="2659326" y="1568905"/>
                      </a:cubicBezTo>
                      <a:cubicBezTo>
                        <a:pt x="2603287" y="1548743"/>
                        <a:pt x="2546358" y="1529767"/>
                        <a:pt x="2490615" y="1508419"/>
                      </a:cubicBezTo>
                      <a:cubicBezTo>
                        <a:pt x="2456221" y="1495373"/>
                        <a:pt x="2423013" y="1479955"/>
                        <a:pt x="2389508" y="1464833"/>
                      </a:cubicBezTo>
                      <a:cubicBezTo>
                        <a:pt x="2362526" y="1452973"/>
                        <a:pt x="2340289" y="1457717"/>
                        <a:pt x="2320126" y="1478176"/>
                      </a:cubicBezTo>
                      <a:cubicBezTo>
                        <a:pt x="2299075" y="1499227"/>
                        <a:pt x="2278023" y="1519686"/>
                        <a:pt x="2257268" y="1541034"/>
                      </a:cubicBezTo>
                      <a:cubicBezTo>
                        <a:pt x="2224059" y="1576615"/>
                        <a:pt x="2182549" y="1582545"/>
                        <a:pt x="2135702" y="1575132"/>
                      </a:cubicBezTo>
                      <a:cubicBezTo>
                        <a:pt x="2145190" y="1570388"/>
                        <a:pt x="2154381" y="1564458"/>
                        <a:pt x="2164462" y="1560603"/>
                      </a:cubicBezTo>
                      <a:cubicBezTo>
                        <a:pt x="2209827" y="1543702"/>
                        <a:pt x="2246890" y="1515535"/>
                        <a:pt x="2278913" y="1479362"/>
                      </a:cubicBezTo>
                      <a:cubicBezTo>
                        <a:pt x="2301447" y="1454159"/>
                        <a:pt x="2329318" y="1437851"/>
                        <a:pt x="2362526" y="1431032"/>
                      </a:cubicBezTo>
                      <a:cubicBezTo>
                        <a:pt x="2388322" y="1425991"/>
                        <a:pt x="2413525" y="1430142"/>
                        <a:pt x="2438431" y="1435479"/>
                      </a:cubicBezTo>
                      <a:cubicBezTo>
                        <a:pt x="2490022" y="1446153"/>
                        <a:pt x="2539242" y="1465426"/>
                        <a:pt x="2588757" y="1481734"/>
                      </a:cubicBezTo>
                      <a:cubicBezTo>
                        <a:pt x="2629675" y="1495076"/>
                        <a:pt x="2671186" y="1506640"/>
                        <a:pt x="2714178" y="1511681"/>
                      </a:cubicBezTo>
                      <a:cubicBezTo>
                        <a:pt x="2753317" y="1516425"/>
                        <a:pt x="2792455" y="1493001"/>
                        <a:pt x="2801350" y="1457420"/>
                      </a:cubicBezTo>
                      <a:cubicBezTo>
                        <a:pt x="2806984" y="1436962"/>
                        <a:pt x="2798978" y="1417393"/>
                        <a:pt x="2790676" y="1399009"/>
                      </a:cubicBezTo>
                      <a:cubicBezTo>
                        <a:pt x="2777926" y="1370842"/>
                        <a:pt x="2762212" y="1344749"/>
                        <a:pt x="2742643" y="1314802"/>
                      </a:cubicBezTo>
                      <a:cubicBezTo>
                        <a:pt x="2765177" y="1324291"/>
                        <a:pt x="2778223" y="1339412"/>
                        <a:pt x="2794234" y="1349197"/>
                      </a:cubicBezTo>
                      <a:cubicBezTo>
                        <a:pt x="2816768" y="1363429"/>
                        <a:pt x="2821512" y="1358981"/>
                        <a:pt x="2840489" y="1341191"/>
                      </a:cubicBezTo>
                      <a:cubicBezTo>
                        <a:pt x="2879627" y="1304128"/>
                        <a:pt x="2859761" y="1262915"/>
                        <a:pt x="2852349" y="1223183"/>
                      </a:cubicBezTo>
                      <a:cubicBezTo>
                        <a:pt x="2839599" y="1154691"/>
                        <a:pt x="2811431" y="1091833"/>
                        <a:pt x="2773775" y="1033421"/>
                      </a:cubicBezTo>
                      <a:cubicBezTo>
                        <a:pt x="2771107" y="1028974"/>
                        <a:pt x="2765177" y="1024823"/>
                        <a:pt x="2770514" y="1020079"/>
                      </a:cubicBezTo>
                      <a:cubicBezTo>
                        <a:pt x="2772886" y="1018300"/>
                        <a:pt x="2775332" y="1018670"/>
                        <a:pt x="2777704" y="1019857"/>
                      </a:cubicBezTo>
                      <a:close/>
                      <a:moveTo>
                        <a:pt x="575799" y="571766"/>
                      </a:moveTo>
                      <a:cubicBezTo>
                        <a:pt x="583805" y="583626"/>
                        <a:pt x="582026" y="596672"/>
                        <a:pt x="584991" y="608532"/>
                      </a:cubicBezTo>
                      <a:cubicBezTo>
                        <a:pt x="587659" y="620392"/>
                        <a:pt x="601002" y="691257"/>
                        <a:pt x="611083" y="712605"/>
                      </a:cubicBezTo>
                      <a:cubicBezTo>
                        <a:pt x="615827" y="722389"/>
                        <a:pt x="619682" y="735139"/>
                        <a:pt x="633321" y="735139"/>
                      </a:cubicBezTo>
                      <a:cubicBezTo>
                        <a:pt x="646071" y="734842"/>
                        <a:pt x="649629" y="722093"/>
                        <a:pt x="652890" y="712605"/>
                      </a:cubicBezTo>
                      <a:cubicBezTo>
                        <a:pt x="660896" y="688588"/>
                        <a:pt x="679575" y="623061"/>
                        <a:pt x="683430" y="610311"/>
                      </a:cubicBezTo>
                      <a:cubicBezTo>
                        <a:pt x="692029" y="642630"/>
                        <a:pt x="686099" y="714384"/>
                        <a:pt x="686099" y="722389"/>
                      </a:cubicBezTo>
                      <a:cubicBezTo>
                        <a:pt x="686099" y="787620"/>
                        <a:pt x="682837" y="852554"/>
                        <a:pt x="686988" y="917785"/>
                      </a:cubicBezTo>
                      <a:cubicBezTo>
                        <a:pt x="691732" y="1000509"/>
                        <a:pt x="711301" y="1081455"/>
                        <a:pt x="750440" y="1155284"/>
                      </a:cubicBezTo>
                      <a:cubicBezTo>
                        <a:pt x="783055" y="1215770"/>
                        <a:pt x="823083" y="1223479"/>
                        <a:pt x="893650" y="1217549"/>
                      </a:cubicBezTo>
                      <a:cubicBezTo>
                        <a:pt x="922708" y="1215177"/>
                        <a:pt x="951469" y="1215177"/>
                        <a:pt x="980526" y="1216067"/>
                      </a:cubicBezTo>
                      <a:cubicBezTo>
                        <a:pt x="996537" y="1216363"/>
                        <a:pt x="1005432" y="1226741"/>
                        <a:pt x="1003653" y="1243938"/>
                      </a:cubicBezTo>
                      <a:cubicBezTo>
                        <a:pt x="1000985" y="1271216"/>
                        <a:pt x="988532" y="1295233"/>
                        <a:pt x="978747" y="1320139"/>
                      </a:cubicBezTo>
                      <a:cubicBezTo>
                        <a:pt x="969259" y="1343563"/>
                        <a:pt x="959771" y="1366393"/>
                        <a:pt x="953841" y="1390411"/>
                      </a:cubicBezTo>
                      <a:cubicBezTo>
                        <a:pt x="952358" y="1396637"/>
                        <a:pt x="950579" y="1403753"/>
                        <a:pt x="955916" y="1409090"/>
                      </a:cubicBezTo>
                      <a:cubicBezTo>
                        <a:pt x="962736" y="1415020"/>
                        <a:pt x="968666" y="1409090"/>
                        <a:pt x="973706" y="1405532"/>
                      </a:cubicBezTo>
                      <a:cubicBezTo>
                        <a:pt x="999206" y="1388631"/>
                        <a:pt x="1014920" y="1363428"/>
                        <a:pt x="1030932" y="1338523"/>
                      </a:cubicBezTo>
                      <a:cubicBezTo>
                        <a:pt x="1076890" y="1267065"/>
                        <a:pt x="1116621" y="1192050"/>
                        <a:pt x="1153090" y="1115552"/>
                      </a:cubicBezTo>
                      <a:cubicBezTo>
                        <a:pt x="1175328" y="1069298"/>
                        <a:pt x="1195194" y="1022154"/>
                        <a:pt x="1216246" y="975603"/>
                      </a:cubicBezTo>
                      <a:cubicBezTo>
                        <a:pt x="1217728" y="971748"/>
                        <a:pt x="1218618" y="966411"/>
                        <a:pt x="1225734" y="965225"/>
                      </a:cubicBezTo>
                      <a:cubicBezTo>
                        <a:pt x="1209426" y="1028084"/>
                        <a:pt x="1188374" y="1088274"/>
                        <a:pt x="1166730" y="1148464"/>
                      </a:cubicBezTo>
                      <a:cubicBezTo>
                        <a:pt x="1134707" y="1238304"/>
                        <a:pt x="1088453" y="1322215"/>
                        <a:pt x="1049611" y="1408793"/>
                      </a:cubicBezTo>
                      <a:cubicBezTo>
                        <a:pt x="1038641" y="1433996"/>
                        <a:pt x="1030932" y="1460088"/>
                        <a:pt x="1035379" y="1488256"/>
                      </a:cubicBezTo>
                      <a:cubicBezTo>
                        <a:pt x="1041013" y="1522947"/>
                        <a:pt x="1065029" y="1534807"/>
                        <a:pt x="1092901" y="1538069"/>
                      </a:cubicBezTo>
                      <a:cubicBezTo>
                        <a:pt x="1137969" y="1543109"/>
                        <a:pt x="1182444" y="1534214"/>
                        <a:pt x="1220100" y="1506639"/>
                      </a:cubicBezTo>
                      <a:cubicBezTo>
                        <a:pt x="1218321" y="1540441"/>
                        <a:pt x="1226920" y="1558527"/>
                        <a:pt x="1222472" y="1569795"/>
                      </a:cubicBezTo>
                      <a:cubicBezTo>
                        <a:pt x="1154573" y="1568609"/>
                        <a:pt x="792246" y="1551708"/>
                        <a:pt x="785427" y="1548743"/>
                      </a:cubicBezTo>
                      <a:cubicBezTo>
                        <a:pt x="778608" y="1541923"/>
                        <a:pt x="757555" y="1281890"/>
                        <a:pt x="708040" y="1196794"/>
                      </a:cubicBezTo>
                      <a:cubicBezTo>
                        <a:pt x="708336" y="1318360"/>
                        <a:pt x="622350" y="1347418"/>
                        <a:pt x="610787" y="1345935"/>
                      </a:cubicBezTo>
                      <a:cubicBezTo>
                        <a:pt x="569869" y="1342080"/>
                        <a:pt x="548225" y="1324587"/>
                        <a:pt x="550893" y="1281890"/>
                      </a:cubicBezTo>
                      <a:cubicBezTo>
                        <a:pt x="552376" y="1256095"/>
                        <a:pt x="555341" y="1230892"/>
                        <a:pt x="567201" y="1207765"/>
                      </a:cubicBezTo>
                      <a:cubicBezTo>
                        <a:pt x="573427" y="1195015"/>
                        <a:pt x="581433" y="1192346"/>
                        <a:pt x="593293" y="1203317"/>
                      </a:cubicBezTo>
                      <a:cubicBezTo>
                        <a:pt x="607229" y="1216660"/>
                        <a:pt x="616717" y="1233264"/>
                        <a:pt x="627687" y="1248682"/>
                      </a:cubicBezTo>
                      <a:cubicBezTo>
                        <a:pt x="644885" y="1272699"/>
                        <a:pt x="657041" y="1272699"/>
                        <a:pt x="669791" y="1246310"/>
                      </a:cubicBezTo>
                      <a:cubicBezTo>
                        <a:pt x="683727" y="1217549"/>
                        <a:pt x="687285" y="1187602"/>
                        <a:pt x="683134" y="1154691"/>
                      </a:cubicBezTo>
                      <a:cubicBezTo>
                        <a:pt x="674831" y="1088274"/>
                        <a:pt x="661785" y="1023340"/>
                        <a:pt x="651111" y="957813"/>
                      </a:cubicBezTo>
                      <a:cubicBezTo>
                        <a:pt x="639548" y="887838"/>
                        <a:pt x="625612" y="819049"/>
                        <a:pt x="599223" y="752929"/>
                      </a:cubicBezTo>
                      <a:cubicBezTo>
                        <a:pt x="575799" y="695408"/>
                        <a:pt x="571352" y="634625"/>
                        <a:pt x="575799" y="571766"/>
                      </a:cubicBezTo>
                      <a:close/>
                      <a:moveTo>
                        <a:pt x="1407625" y="514732"/>
                      </a:moveTo>
                      <a:cubicBezTo>
                        <a:pt x="1409804" y="515459"/>
                        <a:pt x="1412348" y="516185"/>
                        <a:pt x="1414529" y="516913"/>
                      </a:cubicBezTo>
                      <a:cubicBezTo>
                        <a:pt x="1425429" y="551794"/>
                        <a:pt x="1423612" y="588493"/>
                        <a:pt x="1427245" y="624465"/>
                      </a:cubicBezTo>
                      <a:cubicBezTo>
                        <a:pt x="1432332" y="676788"/>
                        <a:pt x="1433058" y="729111"/>
                        <a:pt x="1435602" y="781797"/>
                      </a:cubicBezTo>
                      <a:cubicBezTo>
                        <a:pt x="1406171" y="779617"/>
                        <a:pt x="1409078" y="755999"/>
                        <a:pt x="1408715" y="737468"/>
                      </a:cubicBezTo>
                      <a:cubicBezTo>
                        <a:pt x="1407262" y="663344"/>
                        <a:pt x="1407625" y="589220"/>
                        <a:pt x="1407625" y="514732"/>
                      </a:cubicBezTo>
                      <a:close/>
                      <a:moveTo>
                        <a:pt x="2183735" y="458502"/>
                      </a:moveTo>
                      <a:cubicBezTo>
                        <a:pt x="2188776" y="478961"/>
                        <a:pt x="2182846" y="495861"/>
                        <a:pt x="2179880" y="512465"/>
                      </a:cubicBezTo>
                      <a:cubicBezTo>
                        <a:pt x="2170392" y="566429"/>
                        <a:pt x="2159422" y="620096"/>
                        <a:pt x="2162090" y="675245"/>
                      </a:cubicBezTo>
                      <a:cubicBezTo>
                        <a:pt x="2163276" y="693628"/>
                        <a:pt x="2157049" y="711418"/>
                        <a:pt x="2157643" y="729802"/>
                      </a:cubicBezTo>
                      <a:cubicBezTo>
                        <a:pt x="2157939" y="739290"/>
                        <a:pt x="2157939" y="749371"/>
                        <a:pt x="2166834" y="754115"/>
                      </a:cubicBezTo>
                      <a:cubicBezTo>
                        <a:pt x="2174839" y="758562"/>
                        <a:pt x="2181363" y="750260"/>
                        <a:pt x="2188182" y="746999"/>
                      </a:cubicBezTo>
                      <a:cubicBezTo>
                        <a:pt x="2195595" y="743441"/>
                        <a:pt x="2202711" y="738400"/>
                        <a:pt x="2210420" y="734546"/>
                      </a:cubicBezTo>
                      <a:cubicBezTo>
                        <a:pt x="2214274" y="732470"/>
                        <a:pt x="2218426" y="728319"/>
                        <a:pt x="2222577" y="732174"/>
                      </a:cubicBezTo>
                      <a:cubicBezTo>
                        <a:pt x="2226431" y="735732"/>
                        <a:pt x="2224059" y="740772"/>
                        <a:pt x="2222577" y="745220"/>
                      </a:cubicBezTo>
                      <a:cubicBezTo>
                        <a:pt x="2210420" y="779911"/>
                        <a:pt x="2198560" y="814305"/>
                        <a:pt x="2186700" y="848996"/>
                      </a:cubicBezTo>
                      <a:cubicBezTo>
                        <a:pt x="2164165" y="914523"/>
                        <a:pt x="2150527" y="982125"/>
                        <a:pt x="2149933" y="1051804"/>
                      </a:cubicBezTo>
                      <a:cubicBezTo>
                        <a:pt x="2149933" y="1055065"/>
                        <a:pt x="2149933" y="1058623"/>
                        <a:pt x="2149933" y="1061588"/>
                      </a:cubicBezTo>
                      <a:cubicBezTo>
                        <a:pt x="2150230" y="1066036"/>
                        <a:pt x="2149637" y="1071669"/>
                        <a:pt x="2155567" y="1072559"/>
                      </a:cubicBezTo>
                      <a:cubicBezTo>
                        <a:pt x="2160311" y="1073448"/>
                        <a:pt x="2161497" y="1067815"/>
                        <a:pt x="2162979" y="1064553"/>
                      </a:cubicBezTo>
                      <a:cubicBezTo>
                        <a:pt x="2173950" y="1041426"/>
                        <a:pt x="2184625" y="1018595"/>
                        <a:pt x="2196188" y="995468"/>
                      </a:cubicBezTo>
                      <a:cubicBezTo>
                        <a:pt x="2199746" y="988055"/>
                        <a:pt x="2204786" y="980939"/>
                        <a:pt x="2209234" y="973527"/>
                      </a:cubicBezTo>
                      <a:cubicBezTo>
                        <a:pt x="2211606" y="969079"/>
                        <a:pt x="2214274" y="965224"/>
                        <a:pt x="2219908" y="966114"/>
                      </a:cubicBezTo>
                      <a:cubicBezTo>
                        <a:pt x="2226135" y="967300"/>
                        <a:pt x="2227914" y="972934"/>
                        <a:pt x="2228507" y="977974"/>
                      </a:cubicBezTo>
                      <a:cubicBezTo>
                        <a:pt x="2235623" y="1018002"/>
                        <a:pt x="2234437" y="1058623"/>
                        <a:pt x="2230879" y="1098948"/>
                      </a:cubicBezTo>
                      <a:cubicBezTo>
                        <a:pt x="2228210" y="1131266"/>
                        <a:pt x="2220501" y="1163289"/>
                        <a:pt x="2221094" y="1195904"/>
                      </a:cubicBezTo>
                      <a:cubicBezTo>
                        <a:pt x="2221391" y="1219031"/>
                        <a:pt x="2227321" y="1224071"/>
                        <a:pt x="2247779" y="1216363"/>
                      </a:cubicBezTo>
                      <a:cubicBezTo>
                        <a:pt x="2270017" y="1207764"/>
                        <a:pt x="2289883" y="1202723"/>
                        <a:pt x="2311824" y="1219921"/>
                      </a:cubicBezTo>
                      <a:cubicBezTo>
                        <a:pt x="2324870" y="1230594"/>
                        <a:pt x="2340881" y="1223478"/>
                        <a:pt x="2353927" y="1215176"/>
                      </a:cubicBezTo>
                      <a:cubicBezTo>
                        <a:pt x="2371718" y="1203910"/>
                        <a:pt x="2387729" y="1190863"/>
                        <a:pt x="2402554" y="1175742"/>
                      </a:cubicBezTo>
                      <a:cubicBezTo>
                        <a:pt x="2428943" y="1148760"/>
                        <a:pt x="2456517" y="1122371"/>
                        <a:pt x="2490615" y="1104285"/>
                      </a:cubicBezTo>
                      <a:cubicBezTo>
                        <a:pt x="2494174" y="1102802"/>
                        <a:pt x="2497731" y="1101616"/>
                        <a:pt x="2501289" y="1099837"/>
                      </a:cubicBezTo>
                      <a:cubicBezTo>
                        <a:pt x="2502179" y="1099244"/>
                        <a:pt x="2503365" y="1100430"/>
                        <a:pt x="2504551" y="1101616"/>
                      </a:cubicBezTo>
                      <a:cubicBezTo>
                        <a:pt x="2495063" y="1112883"/>
                        <a:pt x="2485575" y="1124447"/>
                        <a:pt x="2476086" y="1135417"/>
                      </a:cubicBezTo>
                      <a:cubicBezTo>
                        <a:pt x="2471342" y="1141051"/>
                        <a:pt x="2465709" y="1145499"/>
                        <a:pt x="2461855" y="1151429"/>
                      </a:cubicBezTo>
                      <a:cubicBezTo>
                        <a:pt x="2459186" y="1155283"/>
                        <a:pt x="2455035" y="1160324"/>
                        <a:pt x="2459482" y="1165661"/>
                      </a:cubicBezTo>
                      <a:cubicBezTo>
                        <a:pt x="2463041" y="1169515"/>
                        <a:pt x="2468081" y="1168033"/>
                        <a:pt x="2472528" y="1165957"/>
                      </a:cubicBezTo>
                      <a:cubicBezTo>
                        <a:pt x="2489429" y="1158841"/>
                        <a:pt x="2506330" y="1151725"/>
                        <a:pt x="2523527" y="1144609"/>
                      </a:cubicBezTo>
                      <a:cubicBezTo>
                        <a:pt x="2591723" y="1116441"/>
                        <a:pt x="2662884" y="1110511"/>
                        <a:pt x="2735526" y="1120889"/>
                      </a:cubicBezTo>
                      <a:cubicBezTo>
                        <a:pt x="2750055" y="1122964"/>
                        <a:pt x="2762805" y="1130377"/>
                        <a:pt x="2775258" y="1137493"/>
                      </a:cubicBezTo>
                      <a:cubicBezTo>
                        <a:pt x="2779113" y="1139865"/>
                        <a:pt x="2783856" y="1142534"/>
                        <a:pt x="2783264" y="1147574"/>
                      </a:cubicBezTo>
                      <a:cubicBezTo>
                        <a:pt x="2782374" y="1153801"/>
                        <a:pt x="2776148" y="1154987"/>
                        <a:pt x="2771107" y="1155580"/>
                      </a:cubicBezTo>
                      <a:cubicBezTo>
                        <a:pt x="2761323" y="1155876"/>
                        <a:pt x="2751241" y="1156766"/>
                        <a:pt x="2741456" y="1155283"/>
                      </a:cubicBezTo>
                      <a:cubicBezTo>
                        <a:pt x="2696981" y="1148167"/>
                        <a:pt x="2652209" y="1152022"/>
                        <a:pt x="2608623" y="1158545"/>
                      </a:cubicBezTo>
                      <a:cubicBezTo>
                        <a:pt x="2485871" y="1176335"/>
                        <a:pt x="2373793" y="1225851"/>
                        <a:pt x="2261419" y="1274180"/>
                      </a:cubicBezTo>
                      <a:cubicBezTo>
                        <a:pt x="2215164" y="1293750"/>
                        <a:pt x="2173060" y="1319842"/>
                        <a:pt x="2131254" y="1346527"/>
                      </a:cubicBezTo>
                      <a:cubicBezTo>
                        <a:pt x="2119394" y="1353940"/>
                        <a:pt x="2106348" y="1357498"/>
                        <a:pt x="2093005" y="1360759"/>
                      </a:cubicBezTo>
                      <a:cubicBezTo>
                        <a:pt x="2088261" y="1361945"/>
                        <a:pt x="2083517" y="1360463"/>
                        <a:pt x="2081145" y="1355719"/>
                      </a:cubicBezTo>
                      <a:cubicBezTo>
                        <a:pt x="2079662" y="1352161"/>
                        <a:pt x="2081441" y="1349492"/>
                        <a:pt x="2084702" y="1347417"/>
                      </a:cubicBezTo>
                      <a:cubicBezTo>
                        <a:pt x="2114353" y="1325475"/>
                        <a:pt x="2117021" y="1291971"/>
                        <a:pt x="2118504" y="1259652"/>
                      </a:cubicBezTo>
                      <a:cubicBezTo>
                        <a:pt x="2122062" y="1188491"/>
                        <a:pt x="2109905" y="1117924"/>
                        <a:pt x="2110202" y="1046763"/>
                      </a:cubicBezTo>
                      <a:cubicBezTo>
                        <a:pt x="2110499" y="990131"/>
                        <a:pt x="2120580" y="935278"/>
                        <a:pt x="2128289" y="880129"/>
                      </a:cubicBezTo>
                      <a:cubicBezTo>
                        <a:pt x="2135405" y="830613"/>
                        <a:pt x="2140149" y="780800"/>
                        <a:pt x="2142818" y="730691"/>
                      </a:cubicBezTo>
                      <a:cubicBezTo>
                        <a:pt x="2146672" y="650932"/>
                        <a:pt x="2149044" y="570876"/>
                        <a:pt x="2170392" y="492600"/>
                      </a:cubicBezTo>
                      <a:cubicBezTo>
                        <a:pt x="2173060" y="481629"/>
                        <a:pt x="2175433" y="470065"/>
                        <a:pt x="2183735" y="458502"/>
                      </a:cubicBezTo>
                      <a:close/>
                      <a:moveTo>
                        <a:pt x="1182296" y="46528"/>
                      </a:moveTo>
                      <a:cubicBezTo>
                        <a:pt x="1165582" y="174792"/>
                        <a:pt x="1238980" y="264904"/>
                        <a:pt x="1312377" y="355015"/>
                      </a:cubicBezTo>
                      <a:cubicBezTo>
                        <a:pt x="1321825" y="366642"/>
                        <a:pt x="1338539" y="376816"/>
                        <a:pt x="1335631" y="392441"/>
                      </a:cubicBezTo>
                      <a:cubicBezTo>
                        <a:pt x="1325457" y="449851"/>
                        <a:pt x="1363974" y="479283"/>
                        <a:pt x="1399581" y="510894"/>
                      </a:cubicBezTo>
                      <a:cubicBezTo>
                        <a:pt x="1353072" y="490546"/>
                        <a:pt x="1298207" y="480009"/>
                        <a:pt x="1292392" y="413152"/>
                      </a:cubicBezTo>
                      <a:cubicBezTo>
                        <a:pt x="1290212" y="388081"/>
                        <a:pt x="1269864" y="376090"/>
                        <a:pt x="1246246" y="372093"/>
                      </a:cubicBezTo>
                      <a:cubicBezTo>
                        <a:pt x="1222992" y="368097"/>
                        <a:pt x="1205551" y="376454"/>
                        <a:pt x="1193923" y="397528"/>
                      </a:cubicBezTo>
                      <a:cubicBezTo>
                        <a:pt x="1173213" y="433864"/>
                        <a:pt x="1151774" y="469471"/>
                        <a:pt x="1122343" y="504354"/>
                      </a:cubicBezTo>
                      <a:cubicBezTo>
                        <a:pt x="1116893" y="447308"/>
                        <a:pt x="1108172" y="390624"/>
                        <a:pt x="1106355" y="333578"/>
                      </a:cubicBezTo>
                      <a:cubicBezTo>
                        <a:pt x="1104174" y="274351"/>
                        <a:pt x="1102359" y="214761"/>
                        <a:pt x="1108899" y="155534"/>
                      </a:cubicBezTo>
                      <a:cubicBezTo>
                        <a:pt x="1109625" y="147904"/>
                        <a:pt x="1106719" y="139547"/>
                        <a:pt x="1105266" y="131553"/>
                      </a:cubicBezTo>
                      <a:cubicBezTo>
                        <a:pt x="1133971" y="105028"/>
                        <a:pt x="1143781" y="62879"/>
                        <a:pt x="1182296" y="46528"/>
                      </a:cubicBezTo>
                      <a:close/>
                      <a:moveTo>
                        <a:pt x="1655231" y="0"/>
                      </a:moveTo>
                      <a:cubicBezTo>
                        <a:pt x="1700984" y="15225"/>
                        <a:pt x="1709568" y="51688"/>
                        <a:pt x="1725712" y="87320"/>
                      </a:cubicBezTo>
                      <a:cubicBezTo>
                        <a:pt x="1741879" y="226502"/>
                        <a:pt x="1744110" y="372787"/>
                        <a:pt x="1703501" y="516364"/>
                      </a:cubicBezTo>
                      <a:cubicBezTo>
                        <a:pt x="1678300" y="475474"/>
                        <a:pt x="1664293" y="437588"/>
                        <a:pt x="1651161" y="399799"/>
                      </a:cubicBezTo>
                      <a:cubicBezTo>
                        <a:pt x="1641447" y="371250"/>
                        <a:pt x="1624643" y="354775"/>
                        <a:pt x="1592725" y="354811"/>
                      </a:cubicBezTo>
                      <a:cubicBezTo>
                        <a:pt x="1559883" y="355189"/>
                        <a:pt x="1545796" y="374472"/>
                        <a:pt x="1537362" y="402799"/>
                      </a:cubicBezTo>
                      <a:cubicBezTo>
                        <a:pt x="1519720" y="462469"/>
                        <a:pt x="1480446" y="497156"/>
                        <a:pt x="1417982" y="504915"/>
                      </a:cubicBezTo>
                      <a:cubicBezTo>
                        <a:pt x="1458863" y="471734"/>
                        <a:pt x="1499258" y="438943"/>
                        <a:pt x="1495296" y="378228"/>
                      </a:cubicBezTo>
                      <a:cubicBezTo>
                        <a:pt x="1494210" y="363925"/>
                        <a:pt x="1504803" y="352235"/>
                        <a:pt x="1515204" y="342298"/>
                      </a:cubicBezTo>
                      <a:cubicBezTo>
                        <a:pt x="1614062" y="249450"/>
                        <a:pt x="1668380" y="138406"/>
                        <a:pt x="1655231" y="0"/>
                      </a:cubicBezTo>
                      <a:close/>
                    </a:path>
                  </a:pathLst>
                </a:custGeom>
                <a:solidFill>
                  <a:schemeClr val="accent4">
                    <a:lumMod val="75000"/>
                  </a:schemeClr>
                </a:solidFill>
                <a:ln w="3378" cap="flat">
                  <a:noFill/>
                  <a:prstDash val="solid"/>
                  <a:miter/>
                </a:ln>
              </p:spPr>
              <p:txBody>
                <a:bodyPr wrap="square" rtlCol="0" anchor="ctr">
                  <a:noAutofit/>
                </a:bodyPr>
                <a:lstStyle/>
                <a:p>
                  <a:endParaRPr lang="en-US" dirty="0">
                    <a:latin typeface="Times New Roman" panose="02020603050405020304" pitchFamily="18" charset="0"/>
                    <a:cs typeface="Times New Roman" panose="02020603050405020304" pitchFamily="18" charset="0"/>
                  </a:endParaRPr>
                </a:p>
              </p:txBody>
            </p:sp>
          </p:grpSp>
          <p:grpSp>
            <p:nvGrpSpPr>
              <p:cNvPr id="180" name="Group 179">
                <a:extLst>
                  <a:ext uri="{FF2B5EF4-FFF2-40B4-BE49-F238E27FC236}">
                    <a16:creationId xmlns="" xmlns:a16="http://schemas.microsoft.com/office/drawing/2014/main" id="{0059368D-315B-48E3-8286-798368AB3BE7}"/>
                  </a:ext>
                </a:extLst>
              </p:cNvPr>
              <p:cNvGrpSpPr/>
              <p:nvPr/>
            </p:nvGrpSpPr>
            <p:grpSpPr>
              <a:xfrm>
                <a:off x="6299020" y="1126131"/>
                <a:ext cx="750571" cy="1452744"/>
                <a:chOff x="9160839" y="2146343"/>
                <a:chExt cx="1138072" cy="2202759"/>
              </a:xfrm>
            </p:grpSpPr>
            <p:sp>
              <p:nvSpPr>
                <p:cNvPr id="186" name="Freeform: Shape 197">
                  <a:extLst>
                    <a:ext uri="{FF2B5EF4-FFF2-40B4-BE49-F238E27FC236}">
                      <a16:creationId xmlns="" xmlns:a16="http://schemas.microsoft.com/office/drawing/2014/main" id="{0345FDF6-655F-4324-A0EB-3563EEA62749}"/>
                    </a:ext>
                  </a:extLst>
                </p:cNvPr>
                <p:cNvSpPr/>
                <p:nvPr/>
              </p:nvSpPr>
              <p:spPr>
                <a:xfrm>
                  <a:off x="9434199" y="3484248"/>
                  <a:ext cx="752687" cy="864854"/>
                </a:xfrm>
                <a:custGeom>
                  <a:avLst/>
                  <a:gdLst>
                    <a:gd name="connsiteX0" fmla="*/ 538018 w 1128382"/>
                    <a:gd name="connsiteY0" fmla="*/ 869267 h 889928"/>
                    <a:gd name="connsiteX1" fmla="*/ 456100 w 1128382"/>
                    <a:gd name="connsiteY1" fmla="*/ 871975 h 889928"/>
                    <a:gd name="connsiteX2" fmla="*/ 30268 w 1128382"/>
                    <a:gd name="connsiteY2" fmla="*/ 512488 h 889928"/>
                    <a:gd name="connsiteX3" fmla="*/ 480 w 1128382"/>
                    <a:gd name="connsiteY3" fmla="*/ 136077 h 889928"/>
                    <a:gd name="connsiteX4" fmla="*/ 337625 w 1128382"/>
                    <a:gd name="connsiteY4" fmla="*/ 499625 h 889928"/>
                    <a:gd name="connsiteX5" fmla="*/ 749241 w 1128382"/>
                    <a:gd name="connsiteY5" fmla="*/ 438695 h 889928"/>
                    <a:gd name="connsiteX6" fmla="*/ 1082324 w 1128382"/>
                    <a:gd name="connsiteY6" fmla="*/ 0 h 889928"/>
                    <a:gd name="connsiteX7" fmla="*/ 1128361 w 1128382"/>
                    <a:gd name="connsiteY7" fmla="*/ 500302 h 889928"/>
                    <a:gd name="connsiteX8" fmla="*/ 538018 w 1128382"/>
                    <a:gd name="connsiteY8" fmla="*/ 869267 h 889928"/>
                    <a:gd name="connsiteX9" fmla="*/ 538018 w 1128382"/>
                    <a:gd name="connsiteY9" fmla="*/ 869267 h 889928"/>
                    <a:gd name="connsiteX0" fmla="*/ 538018 w 1128382"/>
                    <a:gd name="connsiteY0" fmla="*/ 869267 h 997321"/>
                    <a:gd name="connsiteX1" fmla="*/ 326549 w 1128382"/>
                    <a:gd name="connsiteY1" fmla="*/ 994124 h 997321"/>
                    <a:gd name="connsiteX2" fmla="*/ 30268 w 1128382"/>
                    <a:gd name="connsiteY2" fmla="*/ 512488 h 997321"/>
                    <a:gd name="connsiteX3" fmla="*/ 480 w 1128382"/>
                    <a:gd name="connsiteY3" fmla="*/ 136077 h 997321"/>
                    <a:gd name="connsiteX4" fmla="*/ 337625 w 1128382"/>
                    <a:gd name="connsiteY4" fmla="*/ 499625 h 997321"/>
                    <a:gd name="connsiteX5" fmla="*/ 749241 w 1128382"/>
                    <a:gd name="connsiteY5" fmla="*/ 438695 h 997321"/>
                    <a:gd name="connsiteX6" fmla="*/ 1082324 w 1128382"/>
                    <a:gd name="connsiteY6" fmla="*/ 0 h 997321"/>
                    <a:gd name="connsiteX7" fmla="*/ 1128361 w 1128382"/>
                    <a:gd name="connsiteY7" fmla="*/ 500302 h 997321"/>
                    <a:gd name="connsiteX8" fmla="*/ 538018 w 1128382"/>
                    <a:gd name="connsiteY8" fmla="*/ 869267 h 997321"/>
                    <a:gd name="connsiteX9" fmla="*/ 538018 w 1128382"/>
                    <a:gd name="connsiteY9" fmla="*/ 869267 h 997321"/>
                    <a:gd name="connsiteX0" fmla="*/ 541720 w 1128382"/>
                    <a:gd name="connsiteY0" fmla="*/ 1283831 h 1286458"/>
                    <a:gd name="connsiteX1" fmla="*/ 326549 w 1128382"/>
                    <a:gd name="connsiteY1" fmla="*/ 994124 h 1286458"/>
                    <a:gd name="connsiteX2" fmla="*/ 30268 w 1128382"/>
                    <a:gd name="connsiteY2" fmla="*/ 512488 h 1286458"/>
                    <a:gd name="connsiteX3" fmla="*/ 480 w 1128382"/>
                    <a:gd name="connsiteY3" fmla="*/ 136077 h 1286458"/>
                    <a:gd name="connsiteX4" fmla="*/ 337625 w 1128382"/>
                    <a:gd name="connsiteY4" fmla="*/ 499625 h 1286458"/>
                    <a:gd name="connsiteX5" fmla="*/ 749241 w 1128382"/>
                    <a:gd name="connsiteY5" fmla="*/ 438695 h 1286458"/>
                    <a:gd name="connsiteX6" fmla="*/ 1082324 w 1128382"/>
                    <a:gd name="connsiteY6" fmla="*/ 0 h 1286458"/>
                    <a:gd name="connsiteX7" fmla="*/ 1128361 w 1128382"/>
                    <a:gd name="connsiteY7" fmla="*/ 500302 h 1286458"/>
                    <a:gd name="connsiteX8" fmla="*/ 538018 w 1128382"/>
                    <a:gd name="connsiteY8" fmla="*/ 869267 h 1286458"/>
                    <a:gd name="connsiteX9" fmla="*/ 541720 w 1128382"/>
                    <a:gd name="connsiteY9" fmla="*/ 1283831 h 1286458"/>
                    <a:gd name="connsiteX0" fmla="*/ 541720 w 1128405"/>
                    <a:gd name="connsiteY0" fmla="*/ 1283831 h 1286458"/>
                    <a:gd name="connsiteX1" fmla="*/ 326549 w 1128405"/>
                    <a:gd name="connsiteY1" fmla="*/ 994124 h 1286458"/>
                    <a:gd name="connsiteX2" fmla="*/ 30268 w 1128405"/>
                    <a:gd name="connsiteY2" fmla="*/ 512488 h 1286458"/>
                    <a:gd name="connsiteX3" fmla="*/ 480 w 1128405"/>
                    <a:gd name="connsiteY3" fmla="*/ 136077 h 1286458"/>
                    <a:gd name="connsiteX4" fmla="*/ 337625 w 1128405"/>
                    <a:gd name="connsiteY4" fmla="*/ 499625 h 1286458"/>
                    <a:gd name="connsiteX5" fmla="*/ 749241 w 1128405"/>
                    <a:gd name="connsiteY5" fmla="*/ 438695 h 1286458"/>
                    <a:gd name="connsiteX6" fmla="*/ 1082324 w 1128405"/>
                    <a:gd name="connsiteY6" fmla="*/ 0 h 1286458"/>
                    <a:gd name="connsiteX7" fmla="*/ 1128361 w 1128405"/>
                    <a:gd name="connsiteY7" fmla="*/ 500302 h 1286458"/>
                    <a:gd name="connsiteX8" fmla="*/ 830435 w 1128405"/>
                    <a:gd name="connsiteY8" fmla="*/ 961803 h 1286458"/>
                    <a:gd name="connsiteX9" fmla="*/ 541720 w 1128405"/>
                    <a:gd name="connsiteY9" fmla="*/ 1283831 h 1286458"/>
                    <a:gd name="connsiteX0" fmla="*/ 541720 w 1128403"/>
                    <a:gd name="connsiteY0" fmla="*/ 1283831 h 1286458"/>
                    <a:gd name="connsiteX1" fmla="*/ 326549 w 1128403"/>
                    <a:gd name="connsiteY1" fmla="*/ 994124 h 1286458"/>
                    <a:gd name="connsiteX2" fmla="*/ 30268 w 1128403"/>
                    <a:gd name="connsiteY2" fmla="*/ 512488 h 1286458"/>
                    <a:gd name="connsiteX3" fmla="*/ 480 w 1128403"/>
                    <a:gd name="connsiteY3" fmla="*/ 136077 h 1286458"/>
                    <a:gd name="connsiteX4" fmla="*/ 337625 w 1128403"/>
                    <a:gd name="connsiteY4" fmla="*/ 499625 h 1286458"/>
                    <a:gd name="connsiteX5" fmla="*/ 749241 w 1128403"/>
                    <a:gd name="connsiteY5" fmla="*/ 438695 h 1286458"/>
                    <a:gd name="connsiteX6" fmla="*/ 1082324 w 1128403"/>
                    <a:gd name="connsiteY6" fmla="*/ 0 h 1286458"/>
                    <a:gd name="connsiteX7" fmla="*/ 1128361 w 1128403"/>
                    <a:gd name="connsiteY7" fmla="*/ 500302 h 1286458"/>
                    <a:gd name="connsiteX8" fmla="*/ 830435 w 1128403"/>
                    <a:gd name="connsiteY8" fmla="*/ 961803 h 1286458"/>
                    <a:gd name="connsiteX9" fmla="*/ 541720 w 1128403"/>
                    <a:gd name="connsiteY9" fmla="*/ 1283831 h 1286458"/>
                    <a:gd name="connsiteX0" fmla="*/ 523213 w 1128405"/>
                    <a:gd name="connsiteY0" fmla="*/ 1302339 h 1304787"/>
                    <a:gd name="connsiteX1" fmla="*/ 326549 w 1128405"/>
                    <a:gd name="connsiteY1" fmla="*/ 994124 h 1304787"/>
                    <a:gd name="connsiteX2" fmla="*/ 30268 w 1128405"/>
                    <a:gd name="connsiteY2" fmla="*/ 512488 h 1304787"/>
                    <a:gd name="connsiteX3" fmla="*/ 480 w 1128405"/>
                    <a:gd name="connsiteY3" fmla="*/ 136077 h 1304787"/>
                    <a:gd name="connsiteX4" fmla="*/ 337625 w 1128405"/>
                    <a:gd name="connsiteY4" fmla="*/ 499625 h 1304787"/>
                    <a:gd name="connsiteX5" fmla="*/ 749241 w 1128405"/>
                    <a:gd name="connsiteY5" fmla="*/ 438695 h 1304787"/>
                    <a:gd name="connsiteX6" fmla="*/ 1082324 w 1128405"/>
                    <a:gd name="connsiteY6" fmla="*/ 0 h 1304787"/>
                    <a:gd name="connsiteX7" fmla="*/ 1128361 w 1128405"/>
                    <a:gd name="connsiteY7" fmla="*/ 500302 h 1304787"/>
                    <a:gd name="connsiteX8" fmla="*/ 830435 w 1128405"/>
                    <a:gd name="connsiteY8" fmla="*/ 961803 h 1304787"/>
                    <a:gd name="connsiteX9" fmla="*/ 523213 w 1128405"/>
                    <a:gd name="connsiteY9" fmla="*/ 1302339 h 1304787"/>
                    <a:gd name="connsiteX0" fmla="*/ 523213 w 1128403"/>
                    <a:gd name="connsiteY0" fmla="*/ 1302339 h 1304787"/>
                    <a:gd name="connsiteX1" fmla="*/ 326549 w 1128403"/>
                    <a:gd name="connsiteY1" fmla="*/ 994124 h 1304787"/>
                    <a:gd name="connsiteX2" fmla="*/ 30268 w 1128403"/>
                    <a:gd name="connsiteY2" fmla="*/ 512488 h 1304787"/>
                    <a:gd name="connsiteX3" fmla="*/ 480 w 1128403"/>
                    <a:gd name="connsiteY3" fmla="*/ 136077 h 1304787"/>
                    <a:gd name="connsiteX4" fmla="*/ 337625 w 1128403"/>
                    <a:gd name="connsiteY4" fmla="*/ 499625 h 1304787"/>
                    <a:gd name="connsiteX5" fmla="*/ 749241 w 1128403"/>
                    <a:gd name="connsiteY5" fmla="*/ 438695 h 1304787"/>
                    <a:gd name="connsiteX6" fmla="*/ 1082324 w 1128403"/>
                    <a:gd name="connsiteY6" fmla="*/ 0 h 1304787"/>
                    <a:gd name="connsiteX7" fmla="*/ 1128361 w 1128403"/>
                    <a:gd name="connsiteY7" fmla="*/ 500302 h 1304787"/>
                    <a:gd name="connsiteX8" fmla="*/ 830435 w 1128403"/>
                    <a:gd name="connsiteY8" fmla="*/ 961803 h 1304787"/>
                    <a:gd name="connsiteX9" fmla="*/ 523213 w 1128403"/>
                    <a:gd name="connsiteY9" fmla="*/ 1302339 h 1304787"/>
                    <a:gd name="connsiteX0" fmla="*/ 523213 w 1128405"/>
                    <a:gd name="connsiteY0" fmla="*/ 1302339 h 1302338"/>
                    <a:gd name="connsiteX1" fmla="*/ 326549 w 1128405"/>
                    <a:gd name="connsiteY1" fmla="*/ 994124 h 1302338"/>
                    <a:gd name="connsiteX2" fmla="*/ 30268 w 1128405"/>
                    <a:gd name="connsiteY2" fmla="*/ 512488 h 1302338"/>
                    <a:gd name="connsiteX3" fmla="*/ 480 w 1128405"/>
                    <a:gd name="connsiteY3" fmla="*/ 136077 h 1302338"/>
                    <a:gd name="connsiteX4" fmla="*/ 337625 w 1128405"/>
                    <a:gd name="connsiteY4" fmla="*/ 499625 h 1302338"/>
                    <a:gd name="connsiteX5" fmla="*/ 749241 w 1128405"/>
                    <a:gd name="connsiteY5" fmla="*/ 438695 h 1302338"/>
                    <a:gd name="connsiteX6" fmla="*/ 1082324 w 1128405"/>
                    <a:gd name="connsiteY6" fmla="*/ 0 h 1302338"/>
                    <a:gd name="connsiteX7" fmla="*/ 1128361 w 1128405"/>
                    <a:gd name="connsiteY7" fmla="*/ 500302 h 1302338"/>
                    <a:gd name="connsiteX8" fmla="*/ 830435 w 1128405"/>
                    <a:gd name="connsiteY8" fmla="*/ 961803 h 1302338"/>
                    <a:gd name="connsiteX9" fmla="*/ 523213 w 1128405"/>
                    <a:gd name="connsiteY9" fmla="*/ 1302339 h 1302338"/>
                    <a:gd name="connsiteX0" fmla="*/ 523213 w 1128403"/>
                    <a:gd name="connsiteY0" fmla="*/ 1302339 h 1302340"/>
                    <a:gd name="connsiteX1" fmla="*/ 326549 w 1128403"/>
                    <a:gd name="connsiteY1" fmla="*/ 994124 h 1302340"/>
                    <a:gd name="connsiteX2" fmla="*/ 30268 w 1128403"/>
                    <a:gd name="connsiteY2" fmla="*/ 512488 h 1302340"/>
                    <a:gd name="connsiteX3" fmla="*/ 480 w 1128403"/>
                    <a:gd name="connsiteY3" fmla="*/ 136077 h 1302340"/>
                    <a:gd name="connsiteX4" fmla="*/ 337625 w 1128403"/>
                    <a:gd name="connsiteY4" fmla="*/ 499625 h 1302340"/>
                    <a:gd name="connsiteX5" fmla="*/ 749241 w 1128403"/>
                    <a:gd name="connsiteY5" fmla="*/ 438695 h 1302340"/>
                    <a:gd name="connsiteX6" fmla="*/ 1082324 w 1128403"/>
                    <a:gd name="connsiteY6" fmla="*/ 0 h 1302340"/>
                    <a:gd name="connsiteX7" fmla="*/ 1128361 w 1128403"/>
                    <a:gd name="connsiteY7" fmla="*/ 500302 h 1302340"/>
                    <a:gd name="connsiteX8" fmla="*/ 830435 w 1128403"/>
                    <a:gd name="connsiteY8" fmla="*/ 961803 h 1302340"/>
                    <a:gd name="connsiteX9" fmla="*/ 523213 w 1128403"/>
                    <a:gd name="connsiteY9" fmla="*/ 1302339 h 1302340"/>
                    <a:gd name="connsiteX0" fmla="*/ 523743 w 1128935"/>
                    <a:gd name="connsiteY0" fmla="*/ 1302339 h 1302338"/>
                    <a:gd name="connsiteX1" fmla="*/ 327079 w 1128935"/>
                    <a:gd name="connsiteY1" fmla="*/ 994124 h 1302338"/>
                    <a:gd name="connsiteX2" fmla="*/ 12291 w 1128935"/>
                    <a:gd name="connsiteY2" fmla="*/ 482876 h 1302338"/>
                    <a:gd name="connsiteX3" fmla="*/ 1010 w 1128935"/>
                    <a:gd name="connsiteY3" fmla="*/ 136077 h 1302338"/>
                    <a:gd name="connsiteX4" fmla="*/ 338155 w 1128935"/>
                    <a:gd name="connsiteY4" fmla="*/ 499625 h 1302338"/>
                    <a:gd name="connsiteX5" fmla="*/ 749771 w 1128935"/>
                    <a:gd name="connsiteY5" fmla="*/ 438695 h 1302338"/>
                    <a:gd name="connsiteX6" fmla="*/ 1082854 w 1128935"/>
                    <a:gd name="connsiteY6" fmla="*/ 0 h 1302338"/>
                    <a:gd name="connsiteX7" fmla="*/ 1128891 w 1128935"/>
                    <a:gd name="connsiteY7" fmla="*/ 500302 h 1302338"/>
                    <a:gd name="connsiteX8" fmla="*/ 830965 w 1128935"/>
                    <a:gd name="connsiteY8" fmla="*/ 961803 h 1302338"/>
                    <a:gd name="connsiteX9" fmla="*/ 523743 w 1128935"/>
                    <a:gd name="connsiteY9" fmla="*/ 1302339 h 1302338"/>
                    <a:gd name="connsiteX0" fmla="*/ 523743 w 1128933"/>
                    <a:gd name="connsiteY0" fmla="*/ 1302339 h 1302340"/>
                    <a:gd name="connsiteX1" fmla="*/ 301170 w 1128933"/>
                    <a:gd name="connsiteY1" fmla="*/ 1031139 h 1302340"/>
                    <a:gd name="connsiteX2" fmla="*/ 12291 w 1128933"/>
                    <a:gd name="connsiteY2" fmla="*/ 482876 h 1302340"/>
                    <a:gd name="connsiteX3" fmla="*/ 1010 w 1128933"/>
                    <a:gd name="connsiteY3" fmla="*/ 136077 h 1302340"/>
                    <a:gd name="connsiteX4" fmla="*/ 338155 w 1128933"/>
                    <a:gd name="connsiteY4" fmla="*/ 499625 h 1302340"/>
                    <a:gd name="connsiteX5" fmla="*/ 749771 w 1128933"/>
                    <a:gd name="connsiteY5" fmla="*/ 438695 h 1302340"/>
                    <a:gd name="connsiteX6" fmla="*/ 1082854 w 1128933"/>
                    <a:gd name="connsiteY6" fmla="*/ 0 h 1302340"/>
                    <a:gd name="connsiteX7" fmla="*/ 1128891 w 1128933"/>
                    <a:gd name="connsiteY7" fmla="*/ 500302 h 1302340"/>
                    <a:gd name="connsiteX8" fmla="*/ 830965 w 1128933"/>
                    <a:gd name="connsiteY8" fmla="*/ 961803 h 1302340"/>
                    <a:gd name="connsiteX9" fmla="*/ 523743 w 1128933"/>
                    <a:gd name="connsiteY9" fmla="*/ 1302339 h 1302340"/>
                    <a:gd name="connsiteX0" fmla="*/ 523743 w 1128935"/>
                    <a:gd name="connsiteY0" fmla="*/ 1302339 h 1302338"/>
                    <a:gd name="connsiteX1" fmla="*/ 301170 w 1128935"/>
                    <a:gd name="connsiteY1" fmla="*/ 1031139 h 1302338"/>
                    <a:gd name="connsiteX2" fmla="*/ 12291 w 1128935"/>
                    <a:gd name="connsiteY2" fmla="*/ 482876 h 1302338"/>
                    <a:gd name="connsiteX3" fmla="*/ 1010 w 1128935"/>
                    <a:gd name="connsiteY3" fmla="*/ 136077 h 1302338"/>
                    <a:gd name="connsiteX4" fmla="*/ 338155 w 1128935"/>
                    <a:gd name="connsiteY4" fmla="*/ 499625 h 1302338"/>
                    <a:gd name="connsiteX5" fmla="*/ 749771 w 1128935"/>
                    <a:gd name="connsiteY5" fmla="*/ 438695 h 1302338"/>
                    <a:gd name="connsiteX6" fmla="*/ 1082854 w 1128935"/>
                    <a:gd name="connsiteY6" fmla="*/ 0 h 1302338"/>
                    <a:gd name="connsiteX7" fmla="*/ 1128891 w 1128935"/>
                    <a:gd name="connsiteY7" fmla="*/ 500302 h 1302338"/>
                    <a:gd name="connsiteX8" fmla="*/ 830965 w 1128935"/>
                    <a:gd name="connsiteY8" fmla="*/ 961803 h 1302338"/>
                    <a:gd name="connsiteX9" fmla="*/ 523743 w 1128935"/>
                    <a:gd name="connsiteY9" fmla="*/ 1302339 h 1302338"/>
                    <a:gd name="connsiteX0" fmla="*/ 523743 w 1128933"/>
                    <a:gd name="connsiteY0" fmla="*/ 1302339 h 1302340"/>
                    <a:gd name="connsiteX1" fmla="*/ 301170 w 1128933"/>
                    <a:gd name="connsiteY1" fmla="*/ 1031139 h 1302340"/>
                    <a:gd name="connsiteX2" fmla="*/ 12291 w 1128933"/>
                    <a:gd name="connsiteY2" fmla="*/ 482876 h 1302340"/>
                    <a:gd name="connsiteX3" fmla="*/ 1010 w 1128933"/>
                    <a:gd name="connsiteY3" fmla="*/ 136077 h 1302340"/>
                    <a:gd name="connsiteX4" fmla="*/ 338155 w 1128933"/>
                    <a:gd name="connsiteY4" fmla="*/ 499625 h 1302340"/>
                    <a:gd name="connsiteX5" fmla="*/ 749771 w 1128933"/>
                    <a:gd name="connsiteY5" fmla="*/ 438695 h 1302340"/>
                    <a:gd name="connsiteX6" fmla="*/ 1082854 w 1128933"/>
                    <a:gd name="connsiteY6" fmla="*/ 0 h 1302340"/>
                    <a:gd name="connsiteX7" fmla="*/ 1128891 w 1128933"/>
                    <a:gd name="connsiteY7" fmla="*/ 500302 h 1302340"/>
                    <a:gd name="connsiteX8" fmla="*/ 823562 w 1128933"/>
                    <a:gd name="connsiteY8" fmla="*/ 958101 h 1302340"/>
                    <a:gd name="connsiteX9" fmla="*/ 523743 w 1128933"/>
                    <a:gd name="connsiteY9" fmla="*/ 1302339 h 1302340"/>
                    <a:gd name="connsiteX0" fmla="*/ 523743 w 1132634"/>
                    <a:gd name="connsiteY0" fmla="*/ 1302339 h 1302338"/>
                    <a:gd name="connsiteX1" fmla="*/ 301170 w 1132634"/>
                    <a:gd name="connsiteY1" fmla="*/ 1031139 h 1302338"/>
                    <a:gd name="connsiteX2" fmla="*/ 12291 w 1132634"/>
                    <a:gd name="connsiteY2" fmla="*/ 482876 h 1302338"/>
                    <a:gd name="connsiteX3" fmla="*/ 1010 w 1132634"/>
                    <a:gd name="connsiteY3" fmla="*/ 136077 h 1302338"/>
                    <a:gd name="connsiteX4" fmla="*/ 338155 w 1132634"/>
                    <a:gd name="connsiteY4" fmla="*/ 499625 h 1302338"/>
                    <a:gd name="connsiteX5" fmla="*/ 749771 w 1132634"/>
                    <a:gd name="connsiteY5" fmla="*/ 438695 h 1302338"/>
                    <a:gd name="connsiteX6" fmla="*/ 1082854 w 1132634"/>
                    <a:gd name="connsiteY6" fmla="*/ 0 h 1302338"/>
                    <a:gd name="connsiteX7" fmla="*/ 1132592 w 1132634"/>
                    <a:gd name="connsiteY7" fmla="*/ 415169 h 1302338"/>
                    <a:gd name="connsiteX8" fmla="*/ 823562 w 1132634"/>
                    <a:gd name="connsiteY8" fmla="*/ 958101 h 1302338"/>
                    <a:gd name="connsiteX9" fmla="*/ 523743 w 1132634"/>
                    <a:gd name="connsiteY9" fmla="*/ 1302339 h 1302338"/>
                    <a:gd name="connsiteX0" fmla="*/ 523743 w 1133432"/>
                    <a:gd name="connsiteY0" fmla="*/ 1302339 h 1302340"/>
                    <a:gd name="connsiteX1" fmla="*/ 301170 w 1133432"/>
                    <a:gd name="connsiteY1" fmla="*/ 1031139 h 1302340"/>
                    <a:gd name="connsiteX2" fmla="*/ 12291 w 1133432"/>
                    <a:gd name="connsiteY2" fmla="*/ 482876 h 1302340"/>
                    <a:gd name="connsiteX3" fmla="*/ 1010 w 1133432"/>
                    <a:gd name="connsiteY3" fmla="*/ 136077 h 1302340"/>
                    <a:gd name="connsiteX4" fmla="*/ 338155 w 1133432"/>
                    <a:gd name="connsiteY4" fmla="*/ 499625 h 1302340"/>
                    <a:gd name="connsiteX5" fmla="*/ 749771 w 1133432"/>
                    <a:gd name="connsiteY5" fmla="*/ 438695 h 1302340"/>
                    <a:gd name="connsiteX6" fmla="*/ 1082854 w 1133432"/>
                    <a:gd name="connsiteY6" fmla="*/ 0 h 1302340"/>
                    <a:gd name="connsiteX7" fmla="*/ 1132592 w 1133432"/>
                    <a:gd name="connsiteY7" fmla="*/ 415169 h 1302340"/>
                    <a:gd name="connsiteX8" fmla="*/ 823562 w 1133432"/>
                    <a:gd name="connsiteY8" fmla="*/ 958101 h 1302340"/>
                    <a:gd name="connsiteX9" fmla="*/ 523743 w 1133432"/>
                    <a:gd name="connsiteY9" fmla="*/ 1302339 h 130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3432" h="1302340">
                      <a:moveTo>
                        <a:pt x="523743" y="1302339"/>
                      </a:moveTo>
                      <a:cubicBezTo>
                        <a:pt x="359032" y="1207271"/>
                        <a:pt x="386412" y="1167716"/>
                        <a:pt x="301170" y="1031139"/>
                      </a:cubicBezTo>
                      <a:cubicBezTo>
                        <a:pt x="215928" y="894562"/>
                        <a:pt x="71901" y="676514"/>
                        <a:pt x="12291" y="482876"/>
                      </a:cubicBezTo>
                      <a:cubicBezTo>
                        <a:pt x="9583" y="461889"/>
                        <a:pt x="-3729" y="190914"/>
                        <a:pt x="1010" y="136077"/>
                      </a:cubicBezTo>
                      <a:cubicBezTo>
                        <a:pt x="101206" y="283663"/>
                        <a:pt x="271810" y="467129"/>
                        <a:pt x="338155" y="499625"/>
                      </a:cubicBezTo>
                      <a:cubicBezTo>
                        <a:pt x="466108" y="561232"/>
                        <a:pt x="644159" y="532798"/>
                        <a:pt x="749771" y="438695"/>
                      </a:cubicBezTo>
                      <a:cubicBezTo>
                        <a:pt x="879755" y="323606"/>
                        <a:pt x="980628" y="140816"/>
                        <a:pt x="1082854" y="0"/>
                      </a:cubicBezTo>
                      <a:cubicBezTo>
                        <a:pt x="1093687" y="35204"/>
                        <a:pt x="1140223" y="313022"/>
                        <a:pt x="1132592" y="415169"/>
                      </a:cubicBezTo>
                      <a:cubicBezTo>
                        <a:pt x="1136653" y="434125"/>
                        <a:pt x="845225" y="937114"/>
                        <a:pt x="823562" y="958101"/>
                      </a:cubicBezTo>
                      <a:cubicBezTo>
                        <a:pt x="753234" y="1106160"/>
                        <a:pt x="682907" y="1220907"/>
                        <a:pt x="523743" y="1302339"/>
                      </a:cubicBezTo>
                      <a:close/>
                    </a:path>
                  </a:pathLst>
                </a:custGeom>
                <a:solidFill>
                  <a:srgbClr val="EABB95"/>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87" name="Freeform: Shape 198">
                  <a:extLst>
                    <a:ext uri="{FF2B5EF4-FFF2-40B4-BE49-F238E27FC236}">
                      <a16:creationId xmlns="" xmlns:a16="http://schemas.microsoft.com/office/drawing/2014/main" id="{92E3AA32-BBDB-437D-B7B8-D7048A1E6DFE}"/>
                    </a:ext>
                  </a:extLst>
                </p:cNvPr>
                <p:cNvSpPr/>
                <p:nvPr/>
              </p:nvSpPr>
              <p:spPr>
                <a:xfrm>
                  <a:off x="9175365" y="2159075"/>
                  <a:ext cx="1123546" cy="1686078"/>
                </a:xfrm>
                <a:custGeom>
                  <a:avLst/>
                  <a:gdLst>
                    <a:gd name="connsiteX0" fmla="*/ 1691289 w 1691891"/>
                    <a:gd name="connsiteY0" fmla="*/ 1141812 h 2538979"/>
                    <a:gd name="connsiteX1" fmla="*/ 1648638 w 1691891"/>
                    <a:gd name="connsiteY1" fmla="*/ 1048386 h 2538979"/>
                    <a:gd name="connsiteX2" fmla="*/ 1639161 w 1691891"/>
                    <a:gd name="connsiteY2" fmla="*/ 1053802 h 2538979"/>
                    <a:gd name="connsiteX3" fmla="*/ 1381223 w 1691891"/>
                    <a:gd name="connsiteY3" fmla="*/ 221770 h 2538979"/>
                    <a:gd name="connsiteX4" fmla="*/ 1086052 w 1691891"/>
                    <a:gd name="connsiteY4" fmla="*/ 42366 h 2538979"/>
                    <a:gd name="connsiteX5" fmla="*/ 602674 w 1691891"/>
                    <a:gd name="connsiteY5" fmla="*/ 41689 h 2538979"/>
                    <a:gd name="connsiteX6" fmla="*/ 604706 w 1691891"/>
                    <a:gd name="connsiteY6" fmla="*/ 47782 h 2538979"/>
                    <a:gd name="connsiteX7" fmla="*/ 560024 w 1691891"/>
                    <a:gd name="connsiteY7" fmla="*/ 53198 h 2538979"/>
                    <a:gd name="connsiteX8" fmla="*/ 317658 w 1691891"/>
                    <a:gd name="connsiteY8" fmla="*/ 215677 h 2538979"/>
                    <a:gd name="connsiteX9" fmla="*/ 258082 w 1691891"/>
                    <a:gd name="connsiteY9" fmla="*/ 267806 h 2538979"/>
                    <a:gd name="connsiteX10" fmla="*/ 61752 w 1691891"/>
                    <a:gd name="connsiteY10" fmla="*/ 460751 h 2538979"/>
                    <a:gd name="connsiteX11" fmla="*/ 22487 w 1691891"/>
                    <a:gd name="connsiteY11" fmla="*/ 1172954 h 2538979"/>
                    <a:gd name="connsiteX12" fmla="*/ 14362 w 1691891"/>
                    <a:gd name="connsiteY12" fmla="*/ 1181078 h 2538979"/>
                    <a:gd name="connsiteX13" fmla="*/ 46182 w 1691891"/>
                    <a:gd name="connsiteY13" fmla="*/ 1374700 h 2538979"/>
                    <a:gd name="connsiteX14" fmla="*/ 78001 w 1691891"/>
                    <a:gd name="connsiteY14" fmla="*/ 1526348 h 2538979"/>
                    <a:gd name="connsiteX15" fmla="*/ 178873 w 1691891"/>
                    <a:gd name="connsiteY15" fmla="*/ 1690181 h 2538979"/>
                    <a:gd name="connsiteX16" fmla="*/ 226263 w 1691891"/>
                    <a:gd name="connsiteY16" fmla="*/ 1733509 h 2538979"/>
                    <a:gd name="connsiteX17" fmla="*/ 311565 w 1691891"/>
                    <a:gd name="connsiteY17" fmla="*/ 2033420 h 2538979"/>
                    <a:gd name="connsiteX18" fmla="*/ 646002 w 1691891"/>
                    <a:gd name="connsiteY18" fmla="*/ 2455867 h 2538979"/>
                    <a:gd name="connsiteX19" fmla="*/ 1155106 w 1691891"/>
                    <a:gd name="connsiteY19" fmla="*/ 2436234 h 2538979"/>
                    <a:gd name="connsiteX20" fmla="*/ 1264103 w 1691891"/>
                    <a:gd name="connsiteY20" fmla="*/ 2324530 h 2538979"/>
                    <a:gd name="connsiteX21" fmla="*/ 1528133 w 1691891"/>
                    <a:gd name="connsiteY21" fmla="*/ 1701690 h 2538979"/>
                    <a:gd name="connsiteX22" fmla="*/ 1612081 w 1691891"/>
                    <a:gd name="connsiteY22" fmla="*/ 1571030 h 2538979"/>
                    <a:gd name="connsiteX23" fmla="*/ 1671656 w 1691891"/>
                    <a:gd name="connsiteY23" fmla="*/ 1476250 h 2538979"/>
                    <a:gd name="connsiteX24" fmla="*/ 1691289 w 1691891"/>
                    <a:gd name="connsiteY24" fmla="*/ 1141812 h 2538979"/>
                    <a:gd name="connsiteX25" fmla="*/ 1691289 w 1691891"/>
                    <a:gd name="connsiteY25" fmla="*/ 1141812 h 253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91891" h="2538979">
                      <a:moveTo>
                        <a:pt x="1691289" y="1141812"/>
                      </a:moveTo>
                      <a:cubicBezTo>
                        <a:pt x="1689258" y="1105931"/>
                        <a:pt x="1682488" y="1070727"/>
                        <a:pt x="1648638" y="1048386"/>
                      </a:cubicBezTo>
                      <a:cubicBezTo>
                        <a:pt x="1645253" y="1050417"/>
                        <a:pt x="1641191" y="1051771"/>
                        <a:pt x="1639161" y="1053802"/>
                      </a:cubicBezTo>
                      <a:cubicBezTo>
                        <a:pt x="1621558" y="995580"/>
                        <a:pt x="1616142" y="494601"/>
                        <a:pt x="1381223" y="221770"/>
                      </a:cubicBezTo>
                      <a:cubicBezTo>
                        <a:pt x="1294568" y="143239"/>
                        <a:pt x="1195049" y="85694"/>
                        <a:pt x="1086052" y="42366"/>
                      </a:cubicBezTo>
                      <a:cubicBezTo>
                        <a:pt x="925603" y="-20595"/>
                        <a:pt x="763124" y="-7055"/>
                        <a:pt x="602674" y="41689"/>
                      </a:cubicBezTo>
                      <a:cubicBezTo>
                        <a:pt x="605383" y="43720"/>
                        <a:pt x="605383" y="47782"/>
                        <a:pt x="604706" y="47782"/>
                      </a:cubicBezTo>
                      <a:cubicBezTo>
                        <a:pt x="589812" y="47782"/>
                        <a:pt x="576272" y="60645"/>
                        <a:pt x="560024" y="53198"/>
                      </a:cubicBezTo>
                      <a:cubicBezTo>
                        <a:pt x="461182" y="80278"/>
                        <a:pt x="376557" y="127668"/>
                        <a:pt x="317658" y="215677"/>
                      </a:cubicBezTo>
                      <a:cubicBezTo>
                        <a:pt x="302764" y="237341"/>
                        <a:pt x="285839" y="259682"/>
                        <a:pt x="258082" y="267806"/>
                      </a:cubicBezTo>
                      <a:cubicBezTo>
                        <a:pt x="170750" y="309780"/>
                        <a:pt x="97633" y="370033"/>
                        <a:pt x="61752" y="460751"/>
                      </a:cubicBezTo>
                      <a:cubicBezTo>
                        <a:pt x="-41828" y="724104"/>
                        <a:pt x="14362" y="1116763"/>
                        <a:pt x="22487" y="1172954"/>
                      </a:cubicBezTo>
                      <a:cubicBezTo>
                        <a:pt x="19778" y="1175662"/>
                        <a:pt x="-12040" y="892676"/>
                        <a:pt x="14362" y="1181078"/>
                      </a:cubicBezTo>
                      <a:cubicBezTo>
                        <a:pt x="-10009" y="1250809"/>
                        <a:pt x="20456" y="1313093"/>
                        <a:pt x="46182" y="1374700"/>
                      </a:cubicBezTo>
                      <a:cubicBezTo>
                        <a:pt x="66491" y="1424121"/>
                        <a:pt x="82062" y="1472188"/>
                        <a:pt x="78001" y="1526348"/>
                      </a:cubicBezTo>
                      <a:cubicBezTo>
                        <a:pt x="72585" y="1604203"/>
                        <a:pt x="99665" y="1662424"/>
                        <a:pt x="178873" y="1690181"/>
                      </a:cubicBezTo>
                      <a:cubicBezTo>
                        <a:pt x="200537" y="1697628"/>
                        <a:pt x="221524" y="1707783"/>
                        <a:pt x="226263" y="1733509"/>
                      </a:cubicBezTo>
                      <a:cubicBezTo>
                        <a:pt x="243865" y="1836413"/>
                        <a:pt x="279746" y="1934578"/>
                        <a:pt x="311565" y="2033420"/>
                      </a:cubicBezTo>
                      <a:cubicBezTo>
                        <a:pt x="374526" y="2176944"/>
                        <a:pt x="543099" y="2382074"/>
                        <a:pt x="646002" y="2455867"/>
                      </a:cubicBezTo>
                      <a:cubicBezTo>
                        <a:pt x="809837" y="2572988"/>
                        <a:pt x="998719" y="2566218"/>
                        <a:pt x="1155106" y="2436234"/>
                      </a:cubicBezTo>
                      <a:cubicBezTo>
                        <a:pt x="1195049" y="2402384"/>
                        <a:pt x="1228898" y="2362441"/>
                        <a:pt x="1264103" y="2324530"/>
                      </a:cubicBezTo>
                      <a:cubicBezTo>
                        <a:pt x="1340603" y="2239228"/>
                        <a:pt x="1522039" y="1997539"/>
                        <a:pt x="1528133" y="1701690"/>
                      </a:cubicBezTo>
                      <a:cubicBezTo>
                        <a:pt x="1528809" y="1640083"/>
                        <a:pt x="1559951" y="1598787"/>
                        <a:pt x="1612081" y="1571030"/>
                      </a:cubicBezTo>
                      <a:cubicBezTo>
                        <a:pt x="1645931" y="1548689"/>
                        <a:pt x="1670302" y="1516193"/>
                        <a:pt x="1671656" y="1476250"/>
                      </a:cubicBezTo>
                      <a:cubicBezTo>
                        <a:pt x="1677749" y="1363868"/>
                        <a:pt x="1695351" y="1253517"/>
                        <a:pt x="1691289" y="1141812"/>
                      </a:cubicBezTo>
                      <a:lnTo>
                        <a:pt x="1691289" y="1141812"/>
                      </a:lnTo>
                      <a:close/>
                    </a:path>
                  </a:pathLst>
                </a:custGeom>
                <a:solidFill>
                  <a:srgbClr val="F9C9A2"/>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88" name="Freeform: Shape 199">
                  <a:extLst>
                    <a:ext uri="{FF2B5EF4-FFF2-40B4-BE49-F238E27FC236}">
                      <a16:creationId xmlns="" xmlns:a16="http://schemas.microsoft.com/office/drawing/2014/main" id="{D639BE8F-69FA-455C-A252-29596FEAC5A9}"/>
                    </a:ext>
                  </a:extLst>
                </p:cNvPr>
                <p:cNvSpPr/>
                <p:nvPr/>
              </p:nvSpPr>
              <p:spPr>
                <a:xfrm>
                  <a:off x="9160839" y="2146343"/>
                  <a:ext cx="1109349" cy="979052"/>
                </a:xfrm>
                <a:custGeom>
                  <a:avLst/>
                  <a:gdLst>
                    <a:gd name="connsiteX0" fmla="*/ 1596043 w 1670512"/>
                    <a:gd name="connsiteY0" fmla="*/ 500233 h 1474304"/>
                    <a:gd name="connsiteX1" fmla="*/ 1629216 w 1670512"/>
                    <a:gd name="connsiteY1" fmla="*/ 653235 h 1474304"/>
                    <a:gd name="connsiteX2" fmla="*/ 1648172 w 1670512"/>
                    <a:gd name="connsiteY2" fmla="*/ 875967 h 1474304"/>
                    <a:gd name="connsiteX3" fmla="*/ 1670512 w 1670512"/>
                    <a:gd name="connsiteY3" fmla="*/ 1066204 h 1474304"/>
                    <a:gd name="connsiteX4" fmla="*/ 1590627 w 1670512"/>
                    <a:gd name="connsiteY4" fmla="*/ 1390486 h 1474304"/>
                    <a:gd name="connsiteX5" fmla="*/ 1568963 w 1670512"/>
                    <a:gd name="connsiteY5" fmla="*/ 1430429 h 1474304"/>
                    <a:gd name="connsiteX6" fmla="*/ 1529697 w 1670512"/>
                    <a:gd name="connsiteY6" fmla="*/ 1267950 h 1474304"/>
                    <a:gd name="connsiteX7" fmla="*/ 1441010 w 1670512"/>
                    <a:gd name="connsiteY7" fmla="*/ 1079067 h 1474304"/>
                    <a:gd name="connsiteX8" fmla="*/ 1377372 w 1670512"/>
                    <a:gd name="connsiteY8" fmla="*/ 912525 h 1474304"/>
                    <a:gd name="connsiteX9" fmla="*/ 1292071 w 1670512"/>
                    <a:gd name="connsiteY9" fmla="*/ 722288 h 1474304"/>
                    <a:gd name="connsiteX10" fmla="*/ 998253 w 1670512"/>
                    <a:gd name="connsiteY10" fmla="*/ 583504 h 1474304"/>
                    <a:gd name="connsiteX11" fmla="*/ 815463 w 1670512"/>
                    <a:gd name="connsiteY11" fmla="*/ 583504 h 1474304"/>
                    <a:gd name="connsiteX12" fmla="*/ 409941 w 1670512"/>
                    <a:gd name="connsiteY12" fmla="*/ 648495 h 1474304"/>
                    <a:gd name="connsiteX13" fmla="*/ 300267 w 1670512"/>
                    <a:gd name="connsiteY13" fmla="*/ 687084 h 1474304"/>
                    <a:gd name="connsiteX14" fmla="*/ 187208 w 1670512"/>
                    <a:gd name="connsiteY14" fmla="*/ 796758 h 1474304"/>
                    <a:gd name="connsiteX15" fmla="*/ 187208 w 1670512"/>
                    <a:gd name="connsiteY15" fmla="*/ 970747 h 1474304"/>
                    <a:gd name="connsiteX16" fmla="*/ 183823 w 1670512"/>
                    <a:gd name="connsiteY16" fmla="*/ 1054695 h 1474304"/>
                    <a:gd name="connsiteX17" fmla="*/ 179084 w 1670512"/>
                    <a:gd name="connsiteY17" fmla="*/ 1427721 h 1474304"/>
                    <a:gd name="connsiteX18" fmla="*/ 168252 w 1670512"/>
                    <a:gd name="connsiteY18" fmla="*/ 1470372 h 1474304"/>
                    <a:gd name="connsiteX19" fmla="*/ 135079 w 1670512"/>
                    <a:gd name="connsiteY19" fmla="*/ 1448031 h 1474304"/>
                    <a:gd name="connsiteX20" fmla="*/ 98521 w 1670512"/>
                    <a:gd name="connsiteY20" fmla="*/ 1338358 h 1474304"/>
                    <a:gd name="connsiteX21" fmla="*/ 45715 w 1670512"/>
                    <a:gd name="connsiteY21" fmla="*/ 1207020 h 1474304"/>
                    <a:gd name="connsiteX22" fmla="*/ 30144 w 1670512"/>
                    <a:gd name="connsiteY22" fmla="*/ 1168431 h 1474304"/>
                    <a:gd name="connsiteX23" fmla="*/ 9834 w 1670512"/>
                    <a:gd name="connsiteY23" fmla="*/ 1005951 h 1474304"/>
                    <a:gd name="connsiteX24" fmla="*/ 5095 w 1670512"/>
                    <a:gd name="connsiteY24" fmla="*/ 708071 h 1474304"/>
                    <a:gd name="connsiteX25" fmla="*/ 79565 w 1670512"/>
                    <a:gd name="connsiteY25" fmla="*/ 460290 h 1474304"/>
                    <a:gd name="connsiteX26" fmla="*/ 276572 w 1670512"/>
                    <a:gd name="connsiteY26" fmla="*/ 266668 h 1474304"/>
                    <a:gd name="connsiteX27" fmla="*/ 336825 w 1670512"/>
                    <a:gd name="connsiteY27" fmla="*/ 214539 h 1474304"/>
                    <a:gd name="connsiteX28" fmla="*/ 623872 w 1670512"/>
                    <a:gd name="connsiteY28" fmla="*/ 39873 h 1474304"/>
                    <a:gd name="connsiteX29" fmla="*/ 1110635 w 1670512"/>
                    <a:gd name="connsiteY29" fmla="*/ 42581 h 1474304"/>
                    <a:gd name="connsiteX30" fmla="*/ 1407160 w 1670512"/>
                    <a:gd name="connsiteY30" fmla="*/ 222663 h 1474304"/>
                    <a:gd name="connsiteX31" fmla="*/ 1596043 w 1670512"/>
                    <a:gd name="connsiteY31" fmla="*/ 500233 h 1474304"/>
                    <a:gd name="connsiteX32" fmla="*/ 1596043 w 1670512"/>
                    <a:gd name="connsiteY32" fmla="*/ 500233 h 147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70512" h="1474304">
                      <a:moveTo>
                        <a:pt x="1596043" y="500233"/>
                      </a:moveTo>
                      <a:cubicBezTo>
                        <a:pt x="1606875" y="551685"/>
                        <a:pt x="1626508" y="601106"/>
                        <a:pt x="1629216" y="653235"/>
                      </a:cubicBezTo>
                      <a:cubicBezTo>
                        <a:pt x="1633955" y="735151"/>
                        <a:pt x="1652234" y="788634"/>
                        <a:pt x="1648172" y="875967"/>
                      </a:cubicBezTo>
                      <a:cubicBezTo>
                        <a:pt x="1662389" y="938251"/>
                        <a:pt x="1646141" y="1004597"/>
                        <a:pt x="1670512" y="1066204"/>
                      </a:cubicBezTo>
                      <a:cubicBezTo>
                        <a:pt x="1615676" y="1167077"/>
                        <a:pt x="1610260" y="1280813"/>
                        <a:pt x="1590627" y="1390486"/>
                      </a:cubicBezTo>
                      <a:cubicBezTo>
                        <a:pt x="1587919" y="1406057"/>
                        <a:pt x="1589950" y="1425013"/>
                        <a:pt x="1568963" y="1430429"/>
                      </a:cubicBezTo>
                      <a:cubicBezTo>
                        <a:pt x="1535113" y="1383716"/>
                        <a:pt x="1530374" y="1281490"/>
                        <a:pt x="1529697" y="1267950"/>
                      </a:cubicBezTo>
                      <a:cubicBezTo>
                        <a:pt x="1527666" y="1191449"/>
                        <a:pt x="1499232" y="1128488"/>
                        <a:pt x="1441010" y="1079067"/>
                      </a:cubicBezTo>
                      <a:cubicBezTo>
                        <a:pt x="1390236" y="1035062"/>
                        <a:pt x="1377372" y="974809"/>
                        <a:pt x="1377372" y="912525"/>
                      </a:cubicBezTo>
                      <a:cubicBezTo>
                        <a:pt x="1377372" y="835347"/>
                        <a:pt x="1347584" y="773740"/>
                        <a:pt x="1292071" y="722288"/>
                      </a:cubicBezTo>
                      <a:cubicBezTo>
                        <a:pt x="1208799" y="645787"/>
                        <a:pt x="1112666" y="595013"/>
                        <a:pt x="998253" y="583504"/>
                      </a:cubicBezTo>
                      <a:cubicBezTo>
                        <a:pt x="982682" y="581473"/>
                        <a:pt x="832388" y="582827"/>
                        <a:pt x="815463" y="583504"/>
                      </a:cubicBezTo>
                      <a:cubicBezTo>
                        <a:pt x="678032" y="593659"/>
                        <a:pt x="543987" y="615323"/>
                        <a:pt x="409941" y="648495"/>
                      </a:cubicBezTo>
                      <a:cubicBezTo>
                        <a:pt x="372029" y="657296"/>
                        <a:pt x="336148" y="673544"/>
                        <a:pt x="300267" y="687084"/>
                      </a:cubicBezTo>
                      <a:cubicBezTo>
                        <a:pt x="247461" y="708071"/>
                        <a:pt x="216996" y="752076"/>
                        <a:pt x="187208" y="796758"/>
                      </a:cubicBezTo>
                      <a:cubicBezTo>
                        <a:pt x="159451" y="838055"/>
                        <a:pt x="187885" y="953822"/>
                        <a:pt x="187208" y="970747"/>
                      </a:cubicBezTo>
                      <a:cubicBezTo>
                        <a:pt x="179084" y="992411"/>
                        <a:pt x="189239" y="1031677"/>
                        <a:pt x="183823" y="1054695"/>
                      </a:cubicBezTo>
                      <a:cubicBezTo>
                        <a:pt x="156066" y="1179263"/>
                        <a:pt x="166221" y="1302477"/>
                        <a:pt x="179084" y="1427721"/>
                      </a:cubicBezTo>
                      <a:cubicBezTo>
                        <a:pt x="181115" y="1443292"/>
                        <a:pt x="179761" y="1457509"/>
                        <a:pt x="168252" y="1470372"/>
                      </a:cubicBezTo>
                      <a:cubicBezTo>
                        <a:pt x="143880" y="1483235"/>
                        <a:pt x="140495" y="1461571"/>
                        <a:pt x="135079" y="1448031"/>
                      </a:cubicBezTo>
                      <a:cubicBezTo>
                        <a:pt x="120862" y="1412150"/>
                        <a:pt x="109353" y="1374915"/>
                        <a:pt x="98521" y="1338358"/>
                      </a:cubicBezTo>
                      <a:cubicBezTo>
                        <a:pt x="84981" y="1292322"/>
                        <a:pt x="74149" y="1245609"/>
                        <a:pt x="45715" y="1207020"/>
                      </a:cubicBezTo>
                      <a:cubicBezTo>
                        <a:pt x="39622" y="1198219"/>
                        <a:pt x="26759" y="1179263"/>
                        <a:pt x="30144" y="1168431"/>
                      </a:cubicBezTo>
                      <a:cubicBezTo>
                        <a:pt x="21343" y="1110886"/>
                        <a:pt x="18635" y="1064173"/>
                        <a:pt x="9834" y="1005951"/>
                      </a:cubicBezTo>
                      <a:cubicBezTo>
                        <a:pt x="4418" y="963300"/>
                        <a:pt x="-6414" y="768324"/>
                        <a:pt x="5095" y="708071"/>
                      </a:cubicBezTo>
                      <a:cubicBezTo>
                        <a:pt x="15250" y="620739"/>
                        <a:pt x="40299" y="538822"/>
                        <a:pt x="79565" y="460290"/>
                      </a:cubicBezTo>
                      <a:cubicBezTo>
                        <a:pt x="124247" y="372957"/>
                        <a:pt x="189916" y="308642"/>
                        <a:pt x="276572" y="266668"/>
                      </a:cubicBezTo>
                      <a:cubicBezTo>
                        <a:pt x="304329" y="258544"/>
                        <a:pt x="321254" y="236880"/>
                        <a:pt x="336825" y="214539"/>
                      </a:cubicBezTo>
                      <a:cubicBezTo>
                        <a:pt x="395724" y="126529"/>
                        <a:pt x="527739" y="75077"/>
                        <a:pt x="623872" y="39873"/>
                      </a:cubicBezTo>
                      <a:cubicBezTo>
                        <a:pt x="786352" y="-6840"/>
                        <a:pt x="949508" y="-20380"/>
                        <a:pt x="1110635" y="42581"/>
                      </a:cubicBezTo>
                      <a:cubicBezTo>
                        <a:pt x="1220308" y="85232"/>
                        <a:pt x="1320504" y="142777"/>
                        <a:pt x="1407160" y="222663"/>
                      </a:cubicBezTo>
                      <a:cubicBezTo>
                        <a:pt x="1474860" y="272084"/>
                        <a:pt x="1562870" y="422378"/>
                        <a:pt x="1596043" y="500233"/>
                      </a:cubicBezTo>
                      <a:lnTo>
                        <a:pt x="1596043" y="500233"/>
                      </a:lnTo>
                      <a:close/>
                    </a:path>
                  </a:pathLst>
                </a:custGeom>
                <a:solidFill>
                  <a:srgbClr val="735345"/>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grpSp>
          <p:grpSp>
            <p:nvGrpSpPr>
              <p:cNvPr id="181" name="Group 180">
                <a:extLst>
                  <a:ext uri="{FF2B5EF4-FFF2-40B4-BE49-F238E27FC236}">
                    <a16:creationId xmlns="" xmlns:a16="http://schemas.microsoft.com/office/drawing/2014/main" id="{04067CF2-0AE6-420B-8CDF-2D94A609CE88}"/>
                  </a:ext>
                </a:extLst>
              </p:cNvPr>
              <p:cNvGrpSpPr/>
              <p:nvPr/>
            </p:nvGrpSpPr>
            <p:grpSpPr>
              <a:xfrm>
                <a:off x="5738869" y="3443631"/>
                <a:ext cx="1443691" cy="323380"/>
                <a:chOff x="8311497" y="5660309"/>
                <a:chExt cx="2189032" cy="490333"/>
              </a:xfrm>
            </p:grpSpPr>
            <p:sp>
              <p:nvSpPr>
                <p:cNvPr id="182" name="Freeform: Shape 187">
                  <a:extLst>
                    <a:ext uri="{FF2B5EF4-FFF2-40B4-BE49-F238E27FC236}">
                      <a16:creationId xmlns="" xmlns:a16="http://schemas.microsoft.com/office/drawing/2014/main" id="{BA10A0FE-B240-469C-ACF0-2DC10B105EA3}"/>
                    </a:ext>
                  </a:extLst>
                </p:cNvPr>
                <p:cNvSpPr/>
                <p:nvPr/>
              </p:nvSpPr>
              <p:spPr>
                <a:xfrm>
                  <a:off x="8311497" y="5660309"/>
                  <a:ext cx="849129" cy="394227"/>
                </a:xfrm>
                <a:custGeom>
                  <a:avLst/>
                  <a:gdLst>
                    <a:gd name="connsiteX0" fmla="*/ 479574 w 849129"/>
                    <a:gd name="connsiteY0" fmla="*/ 322251 h 394227"/>
                    <a:gd name="connsiteX1" fmla="*/ 483171 w 849129"/>
                    <a:gd name="connsiteY1" fmla="*/ 367209 h 394227"/>
                    <a:gd name="connsiteX2" fmla="*/ 381566 w 849129"/>
                    <a:gd name="connsiteY2" fmla="*/ 357768 h 394227"/>
                    <a:gd name="connsiteX3" fmla="*/ 417982 w 849129"/>
                    <a:gd name="connsiteY3" fmla="*/ 364062 h 394227"/>
                    <a:gd name="connsiteX4" fmla="*/ 479574 w 849129"/>
                    <a:gd name="connsiteY4" fmla="*/ 322251 h 394227"/>
                    <a:gd name="connsiteX5" fmla="*/ 293000 w 849129"/>
                    <a:gd name="connsiteY5" fmla="*/ 315057 h 394227"/>
                    <a:gd name="connsiteX6" fmla="*/ 298395 w 849129"/>
                    <a:gd name="connsiteY6" fmla="*/ 357767 h 394227"/>
                    <a:gd name="connsiteX7" fmla="*/ 199487 w 849129"/>
                    <a:gd name="connsiteY7" fmla="*/ 360015 h 394227"/>
                    <a:gd name="connsiteX8" fmla="*/ 234554 w 849129"/>
                    <a:gd name="connsiteY8" fmla="*/ 361364 h 394227"/>
                    <a:gd name="connsiteX9" fmla="*/ 293000 w 849129"/>
                    <a:gd name="connsiteY9" fmla="*/ 315057 h 394227"/>
                    <a:gd name="connsiteX10" fmla="*/ 648617 w 849129"/>
                    <a:gd name="connsiteY10" fmla="*/ 294826 h 394227"/>
                    <a:gd name="connsiteX11" fmla="*/ 656710 w 849129"/>
                    <a:gd name="connsiteY11" fmla="*/ 318654 h 394227"/>
                    <a:gd name="connsiteX12" fmla="*/ 662105 w 849129"/>
                    <a:gd name="connsiteY12" fmla="*/ 346528 h 394227"/>
                    <a:gd name="connsiteX13" fmla="*/ 637378 w 849129"/>
                    <a:gd name="connsiteY13" fmla="*/ 383844 h 394227"/>
                    <a:gd name="connsiteX14" fmla="*/ 543865 w 849129"/>
                    <a:gd name="connsiteY14" fmla="*/ 365860 h 394227"/>
                    <a:gd name="connsiteX15" fmla="*/ 520487 w 849129"/>
                    <a:gd name="connsiteY15" fmla="*/ 331692 h 394227"/>
                    <a:gd name="connsiteX16" fmla="*/ 547012 w 849129"/>
                    <a:gd name="connsiteY16" fmla="*/ 355070 h 394227"/>
                    <a:gd name="connsiteX17" fmla="*/ 609953 w 849129"/>
                    <a:gd name="connsiteY17" fmla="*/ 364511 h 394227"/>
                    <a:gd name="connsiteX18" fmla="*/ 645021 w 849129"/>
                    <a:gd name="connsiteY18" fmla="*/ 329444 h 394227"/>
                    <a:gd name="connsiteX19" fmla="*/ 648617 w 849129"/>
                    <a:gd name="connsiteY19" fmla="*/ 294826 h 394227"/>
                    <a:gd name="connsiteX20" fmla="*/ 93836 w 849129"/>
                    <a:gd name="connsiteY20" fmla="*/ 230537 h 394227"/>
                    <a:gd name="connsiteX21" fmla="*/ 106424 w 849129"/>
                    <a:gd name="connsiteY21" fmla="*/ 243126 h 394227"/>
                    <a:gd name="connsiteX22" fmla="*/ 124407 w 849129"/>
                    <a:gd name="connsiteY22" fmla="*/ 278642 h 394227"/>
                    <a:gd name="connsiteX23" fmla="*/ 158126 w 849129"/>
                    <a:gd name="connsiteY23" fmla="*/ 316857 h 394227"/>
                    <a:gd name="connsiteX24" fmla="*/ 86643 w 849129"/>
                    <a:gd name="connsiteY24" fmla="*/ 249869 h 394227"/>
                    <a:gd name="connsiteX25" fmla="*/ 93836 w 849129"/>
                    <a:gd name="connsiteY25" fmla="*/ 230537 h 394227"/>
                    <a:gd name="connsiteX26" fmla="*/ 237096 w 849129"/>
                    <a:gd name="connsiteY26" fmla="*/ 101633 h 394227"/>
                    <a:gd name="connsiteX27" fmla="*/ 241747 w 849129"/>
                    <a:gd name="connsiteY27" fmla="*/ 110049 h 394227"/>
                    <a:gd name="connsiteX28" fmla="*/ 292550 w 849129"/>
                    <a:gd name="connsiteY28" fmla="*/ 243125 h 394227"/>
                    <a:gd name="connsiteX29" fmla="*/ 260180 w 849129"/>
                    <a:gd name="connsiteY29" fmla="*/ 257961 h 394227"/>
                    <a:gd name="connsiteX30" fmla="*/ 223314 w 849129"/>
                    <a:gd name="connsiteY30" fmla="*/ 113646 h 394227"/>
                    <a:gd name="connsiteX31" fmla="*/ 237096 w 849129"/>
                    <a:gd name="connsiteY31" fmla="*/ 101633 h 394227"/>
                    <a:gd name="connsiteX32" fmla="*/ 392806 w 849129"/>
                    <a:gd name="connsiteY32" fmla="*/ 72733 h 394227"/>
                    <a:gd name="connsiteX33" fmla="*/ 403147 w 849129"/>
                    <a:gd name="connsiteY33" fmla="*/ 79028 h 394227"/>
                    <a:gd name="connsiteX34" fmla="*/ 456646 w 849129"/>
                    <a:gd name="connsiteY34" fmla="*/ 189625 h 394227"/>
                    <a:gd name="connsiteX35" fmla="*/ 440911 w 849129"/>
                    <a:gd name="connsiteY35" fmla="*/ 197717 h 394227"/>
                    <a:gd name="connsiteX36" fmla="*/ 426974 w 849129"/>
                    <a:gd name="connsiteY36" fmla="*/ 212553 h 394227"/>
                    <a:gd name="connsiteX37" fmla="*/ 388759 w 849129"/>
                    <a:gd name="connsiteY37" fmla="*/ 89368 h 394227"/>
                    <a:gd name="connsiteX38" fmla="*/ 392806 w 849129"/>
                    <a:gd name="connsiteY38" fmla="*/ 72733 h 394227"/>
                    <a:gd name="connsiteX39" fmla="*/ 547012 w 849129"/>
                    <a:gd name="connsiteY39" fmla="*/ 43062 h 394227"/>
                    <a:gd name="connsiteX40" fmla="*/ 617596 w 849129"/>
                    <a:gd name="connsiteY40" fmla="*/ 134777 h 394227"/>
                    <a:gd name="connsiteX41" fmla="*/ 726844 w 849129"/>
                    <a:gd name="connsiteY41" fmla="*/ 327646 h 394227"/>
                    <a:gd name="connsiteX42" fmla="*/ 801924 w 849129"/>
                    <a:gd name="connsiteY42" fmla="*/ 373503 h 394227"/>
                    <a:gd name="connsiteX43" fmla="*/ 849129 w 849129"/>
                    <a:gd name="connsiteY43" fmla="*/ 339784 h 394227"/>
                    <a:gd name="connsiteX44" fmla="*/ 843284 w 849129"/>
                    <a:gd name="connsiteY44" fmla="*/ 367209 h 394227"/>
                    <a:gd name="connsiteX45" fmla="*/ 730889 w 849129"/>
                    <a:gd name="connsiteY45" fmla="*/ 361814 h 394227"/>
                    <a:gd name="connsiteX46" fmla="*/ 662104 w 849129"/>
                    <a:gd name="connsiteY46" fmla="*/ 255713 h 394227"/>
                    <a:gd name="connsiteX47" fmla="*/ 547012 w 849129"/>
                    <a:gd name="connsiteY47" fmla="*/ 43062 h 394227"/>
                    <a:gd name="connsiteX48" fmla="*/ 181672 w 849129"/>
                    <a:gd name="connsiteY48" fmla="*/ 2318 h 394227"/>
                    <a:gd name="connsiteX49" fmla="*/ 316378 w 849129"/>
                    <a:gd name="connsiteY49" fmla="*/ 28674 h 394227"/>
                    <a:gd name="connsiteX50" fmla="*/ 280411 w 849129"/>
                    <a:gd name="connsiteY50" fmla="*/ 38116 h 394227"/>
                    <a:gd name="connsiteX51" fmla="*/ 190046 w 849129"/>
                    <a:gd name="connsiteY51" fmla="*/ 58796 h 394227"/>
                    <a:gd name="connsiteX52" fmla="*/ 64163 w 849129"/>
                    <a:gd name="connsiteY52" fmla="*/ 215700 h 394227"/>
                    <a:gd name="connsiteX53" fmla="*/ 60567 w 849129"/>
                    <a:gd name="connsiteY53" fmla="*/ 314608 h 394227"/>
                    <a:gd name="connsiteX54" fmla="*/ 20105 w 849129"/>
                    <a:gd name="connsiteY54" fmla="*/ 287633 h 394227"/>
                    <a:gd name="connsiteX55" fmla="*/ 1672 w 849129"/>
                    <a:gd name="connsiteY55" fmla="*/ 179284 h 394227"/>
                    <a:gd name="connsiteX56" fmla="*/ 60117 w 849129"/>
                    <a:gd name="connsiteY56" fmla="*/ 64641 h 394227"/>
                    <a:gd name="connsiteX57" fmla="*/ 181672 w 849129"/>
                    <a:gd name="connsiteY57" fmla="*/ 2318 h 39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49129" h="394227">
                      <a:moveTo>
                        <a:pt x="479574" y="322251"/>
                      </a:moveTo>
                      <a:cubicBezTo>
                        <a:pt x="487217" y="339785"/>
                        <a:pt x="490363" y="360016"/>
                        <a:pt x="483171" y="367209"/>
                      </a:cubicBezTo>
                      <a:cubicBezTo>
                        <a:pt x="460242" y="388789"/>
                        <a:pt x="416633" y="374852"/>
                        <a:pt x="381566" y="357768"/>
                      </a:cubicBezTo>
                      <a:cubicBezTo>
                        <a:pt x="389658" y="361814"/>
                        <a:pt x="411688" y="363612"/>
                        <a:pt x="417982" y="364062"/>
                      </a:cubicBezTo>
                      <a:cubicBezTo>
                        <a:pt x="456646" y="365860"/>
                        <a:pt x="480473" y="352822"/>
                        <a:pt x="479574" y="322251"/>
                      </a:cubicBezTo>
                      <a:close/>
                      <a:moveTo>
                        <a:pt x="293000" y="315057"/>
                      </a:moveTo>
                      <a:cubicBezTo>
                        <a:pt x="301541" y="332141"/>
                        <a:pt x="305138" y="350574"/>
                        <a:pt x="298395" y="357767"/>
                      </a:cubicBezTo>
                      <a:cubicBezTo>
                        <a:pt x="277264" y="380696"/>
                        <a:pt x="235903" y="374851"/>
                        <a:pt x="199487" y="360015"/>
                      </a:cubicBezTo>
                      <a:cubicBezTo>
                        <a:pt x="208029" y="363612"/>
                        <a:pt x="227811" y="361364"/>
                        <a:pt x="234554" y="361364"/>
                      </a:cubicBezTo>
                      <a:cubicBezTo>
                        <a:pt x="273218" y="360015"/>
                        <a:pt x="296147" y="345629"/>
                        <a:pt x="293000" y="315057"/>
                      </a:cubicBezTo>
                      <a:close/>
                      <a:moveTo>
                        <a:pt x="648617" y="294826"/>
                      </a:moveTo>
                      <a:cubicBezTo>
                        <a:pt x="652214" y="306066"/>
                        <a:pt x="654462" y="314158"/>
                        <a:pt x="656710" y="318654"/>
                      </a:cubicBezTo>
                      <a:cubicBezTo>
                        <a:pt x="659857" y="329894"/>
                        <a:pt x="661655" y="334839"/>
                        <a:pt x="662105" y="346528"/>
                      </a:cubicBezTo>
                      <a:cubicBezTo>
                        <a:pt x="661655" y="363163"/>
                        <a:pt x="653113" y="378449"/>
                        <a:pt x="637378" y="383844"/>
                      </a:cubicBezTo>
                      <a:cubicBezTo>
                        <a:pt x="605458" y="394633"/>
                        <a:pt x="565895" y="393734"/>
                        <a:pt x="543865" y="365860"/>
                      </a:cubicBezTo>
                      <a:cubicBezTo>
                        <a:pt x="529479" y="346978"/>
                        <a:pt x="520487" y="331692"/>
                        <a:pt x="520487" y="331692"/>
                      </a:cubicBezTo>
                      <a:cubicBezTo>
                        <a:pt x="531726" y="339784"/>
                        <a:pt x="541617" y="350574"/>
                        <a:pt x="547012" y="355070"/>
                      </a:cubicBezTo>
                      <a:cubicBezTo>
                        <a:pt x="566344" y="372154"/>
                        <a:pt x="584777" y="369007"/>
                        <a:pt x="609953" y="364511"/>
                      </a:cubicBezTo>
                      <a:cubicBezTo>
                        <a:pt x="635579" y="360016"/>
                        <a:pt x="637378" y="349226"/>
                        <a:pt x="645021" y="329444"/>
                      </a:cubicBezTo>
                      <a:cubicBezTo>
                        <a:pt x="648168" y="321352"/>
                        <a:pt x="647718" y="306965"/>
                        <a:pt x="648617" y="294826"/>
                      </a:cubicBezTo>
                      <a:close/>
                      <a:moveTo>
                        <a:pt x="93836" y="230537"/>
                      </a:moveTo>
                      <a:cubicBezTo>
                        <a:pt x="101928" y="228289"/>
                        <a:pt x="103727" y="237730"/>
                        <a:pt x="106424" y="243126"/>
                      </a:cubicBezTo>
                      <a:cubicBezTo>
                        <a:pt x="116764" y="262008"/>
                        <a:pt x="118113" y="266054"/>
                        <a:pt x="124407" y="278642"/>
                      </a:cubicBezTo>
                      <a:cubicBezTo>
                        <a:pt x="130252" y="291231"/>
                        <a:pt x="143739" y="302020"/>
                        <a:pt x="158126" y="316857"/>
                      </a:cubicBezTo>
                      <a:cubicBezTo>
                        <a:pt x="110470" y="308314"/>
                        <a:pt x="89340" y="286285"/>
                        <a:pt x="86643" y="249869"/>
                      </a:cubicBezTo>
                      <a:cubicBezTo>
                        <a:pt x="86193" y="242676"/>
                        <a:pt x="84395" y="232785"/>
                        <a:pt x="93836" y="230537"/>
                      </a:cubicBezTo>
                      <a:close/>
                      <a:moveTo>
                        <a:pt x="237096" y="101633"/>
                      </a:moveTo>
                      <a:cubicBezTo>
                        <a:pt x="238712" y="102828"/>
                        <a:pt x="240286" y="105441"/>
                        <a:pt x="241747" y="110049"/>
                      </a:cubicBezTo>
                      <a:cubicBezTo>
                        <a:pt x="257033" y="155007"/>
                        <a:pt x="267373" y="202663"/>
                        <a:pt x="292550" y="243125"/>
                      </a:cubicBezTo>
                      <a:cubicBezTo>
                        <a:pt x="293449" y="245373"/>
                        <a:pt x="260180" y="257961"/>
                        <a:pt x="260180" y="257961"/>
                      </a:cubicBezTo>
                      <a:cubicBezTo>
                        <a:pt x="210726" y="224692"/>
                        <a:pt x="195889" y="164448"/>
                        <a:pt x="223314" y="113646"/>
                      </a:cubicBezTo>
                      <a:cubicBezTo>
                        <a:pt x="227023" y="107239"/>
                        <a:pt x="232249" y="98051"/>
                        <a:pt x="237096" y="101633"/>
                      </a:cubicBezTo>
                      <a:close/>
                      <a:moveTo>
                        <a:pt x="392806" y="72733"/>
                      </a:moveTo>
                      <a:cubicBezTo>
                        <a:pt x="397302" y="70036"/>
                        <a:pt x="401348" y="74532"/>
                        <a:pt x="403147" y="79028"/>
                      </a:cubicBezTo>
                      <a:cubicBezTo>
                        <a:pt x="420680" y="114095"/>
                        <a:pt x="446306" y="149612"/>
                        <a:pt x="456646" y="189625"/>
                      </a:cubicBezTo>
                      <a:cubicBezTo>
                        <a:pt x="457096" y="190074"/>
                        <a:pt x="443159" y="195919"/>
                        <a:pt x="440911" y="197717"/>
                      </a:cubicBezTo>
                      <a:cubicBezTo>
                        <a:pt x="441361" y="197717"/>
                        <a:pt x="432818" y="208057"/>
                        <a:pt x="426974" y="212553"/>
                      </a:cubicBezTo>
                      <a:cubicBezTo>
                        <a:pt x="406743" y="174339"/>
                        <a:pt x="391907" y="135225"/>
                        <a:pt x="388759" y="89368"/>
                      </a:cubicBezTo>
                      <a:cubicBezTo>
                        <a:pt x="388310" y="83523"/>
                        <a:pt x="387411" y="75880"/>
                        <a:pt x="392806" y="72733"/>
                      </a:cubicBezTo>
                      <a:close/>
                      <a:moveTo>
                        <a:pt x="547012" y="43062"/>
                      </a:moveTo>
                      <a:cubicBezTo>
                        <a:pt x="580730" y="65991"/>
                        <a:pt x="598264" y="101058"/>
                        <a:pt x="617596" y="134777"/>
                      </a:cubicBezTo>
                      <a:cubicBezTo>
                        <a:pt x="654462" y="200415"/>
                        <a:pt x="690878" y="262008"/>
                        <a:pt x="726844" y="327646"/>
                      </a:cubicBezTo>
                      <a:cubicBezTo>
                        <a:pt x="747524" y="365410"/>
                        <a:pt x="770453" y="380246"/>
                        <a:pt x="801924" y="373503"/>
                      </a:cubicBezTo>
                      <a:cubicBezTo>
                        <a:pt x="822604" y="368557"/>
                        <a:pt x="849129" y="338436"/>
                        <a:pt x="849129" y="339784"/>
                      </a:cubicBezTo>
                      <a:cubicBezTo>
                        <a:pt x="849129" y="351923"/>
                        <a:pt x="849129" y="360015"/>
                        <a:pt x="843284" y="367209"/>
                      </a:cubicBezTo>
                      <a:cubicBezTo>
                        <a:pt x="837889" y="373503"/>
                        <a:pt x="781242" y="427902"/>
                        <a:pt x="730889" y="361814"/>
                      </a:cubicBezTo>
                      <a:cubicBezTo>
                        <a:pt x="721449" y="349675"/>
                        <a:pt x="682785" y="282239"/>
                        <a:pt x="662104" y="255713"/>
                      </a:cubicBezTo>
                      <a:cubicBezTo>
                        <a:pt x="646819" y="234583"/>
                        <a:pt x="607256" y="179285"/>
                        <a:pt x="547012" y="43062"/>
                      </a:cubicBezTo>
                      <a:close/>
                      <a:moveTo>
                        <a:pt x="181672" y="2318"/>
                      </a:moveTo>
                      <a:cubicBezTo>
                        <a:pt x="229946" y="-4483"/>
                        <a:pt x="280411" y="3498"/>
                        <a:pt x="316378" y="28674"/>
                      </a:cubicBezTo>
                      <a:cubicBezTo>
                        <a:pt x="306037" y="33620"/>
                        <a:pt x="290301" y="37217"/>
                        <a:pt x="280411" y="38116"/>
                      </a:cubicBezTo>
                      <a:cubicBezTo>
                        <a:pt x="249839" y="42162"/>
                        <a:pt x="218369" y="48906"/>
                        <a:pt x="190046" y="58796"/>
                      </a:cubicBezTo>
                      <a:cubicBezTo>
                        <a:pt x="116314" y="84423"/>
                        <a:pt x="70907" y="137473"/>
                        <a:pt x="64163" y="215700"/>
                      </a:cubicBezTo>
                      <a:cubicBezTo>
                        <a:pt x="61915" y="243574"/>
                        <a:pt x="56970" y="287183"/>
                        <a:pt x="60567" y="314608"/>
                      </a:cubicBezTo>
                      <a:cubicBezTo>
                        <a:pt x="45731" y="313259"/>
                        <a:pt x="24151" y="302020"/>
                        <a:pt x="20105" y="287633"/>
                      </a:cubicBezTo>
                      <a:cubicBezTo>
                        <a:pt x="20105" y="287633"/>
                        <a:pt x="-6871" y="221545"/>
                        <a:pt x="1672" y="179284"/>
                      </a:cubicBezTo>
                      <a:cubicBezTo>
                        <a:pt x="10663" y="135225"/>
                        <a:pt x="30445" y="97910"/>
                        <a:pt x="60117" y="64641"/>
                      </a:cubicBezTo>
                      <a:cubicBezTo>
                        <a:pt x="87317" y="30698"/>
                        <a:pt x="133399" y="9118"/>
                        <a:pt x="181672" y="2318"/>
                      </a:cubicBezTo>
                      <a:close/>
                    </a:path>
                  </a:pathLst>
                </a:custGeom>
                <a:solidFill>
                  <a:srgbClr val="EABB95"/>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83" name="Freeform: Shape 188">
                  <a:extLst>
                    <a:ext uri="{FF2B5EF4-FFF2-40B4-BE49-F238E27FC236}">
                      <a16:creationId xmlns="" xmlns:a16="http://schemas.microsoft.com/office/drawing/2014/main" id="{F779A4DE-3EED-4C5A-9E0D-2F4FF6584235}"/>
                    </a:ext>
                  </a:extLst>
                </p:cNvPr>
                <p:cNvSpPr/>
                <p:nvPr/>
              </p:nvSpPr>
              <p:spPr>
                <a:xfrm>
                  <a:off x="8368917" y="5675344"/>
                  <a:ext cx="791411" cy="377232"/>
                </a:xfrm>
                <a:custGeom>
                  <a:avLst/>
                  <a:gdLst>
                    <a:gd name="connsiteX0" fmla="*/ 609299 w 1191746"/>
                    <a:gd name="connsiteY0" fmla="*/ 543861 h 568055"/>
                    <a:gd name="connsiteX1" fmla="*/ 413647 w 1191746"/>
                    <a:gd name="connsiteY1" fmla="*/ 453820 h 568055"/>
                    <a:gd name="connsiteX2" fmla="*/ 368288 w 1191746"/>
                    <a:gd name="connsiteY2" fmla="*/ 385444 h 568055"/>
                    <a:gd name="connsiteX3" fmla="*/ 261999 w 1191746"/>
                    <a:gd name="connsiteY3" fmla="*/ 161357 h 568055"/>
                    <a:gd name="connsiteX4" fmla="*/ 249813 w 1191746"/>
                    <a:gd name="connsiteY4" fmla="*/ 264938 h 568055"/>
                    <a:gd name="connsiteX5" fmla="*/ 324283 w 1191746"/>
                    <a:gd name="connsiteY5" fmla="*/ 390183 h 568055"/>
                    <a:gd name="connsiteX6" fmla="*/ 356102 w 1191746"/>
                    <a:gd name="connsiteY6" fmla="*/ 456528 h 568055"/>
                    <a:gd name="connsiteX7" fmla="*/ 205131 w 1191746"/>
                    <a:gd name="connsiteY7" fmla="*/ 517458 h 568055"/>
                    <a:gd name="connsiteX8" fmla="*/ 66346 w 1191746"/>
                    <a:gd name="connsiteY8" fmla="*/ 455174 h 568055"/>
                    <a:gd name="connsiteX9" fmla="*/ 0 w 1191746"/>
                    <a:gd name="connsiteY9" fmla="*/ 453820 h 568055"/>
                    <a:gd name="connsiteX10" fmla="*/ 6093 w 1191746"/>
                    <a:gd name="connsiteY10" fmla="*/ 293371 h 568055"/>
                    <a:gd name="connsiteX11" fmla="*/ 202423 w 1191746"/>
                    <a:gd name="connsiteY11" fmla="*/ 55745 h 568055"/>
                    <a:gd name="connsiteX12" fmla="*/ 375734 w 1191746"/>
                    <a:gd name="connsiteY12" fmla="*/ 21218 h 568055"/>
                    <a:gd name="connsiteX13" fmla="*/ 565294 w 1191746"/>
                    <a:gd name="connsiteY13" fmla="*/ 20541 h 568055"/>
                    <a:gd name="connsiteX14" fmla="*/ 609976 w 1191746"/>
                    <a:gd name="connsiteY14" fmla="*/ 11063 h 568055"/>
                    <a:gd name="connsiteX15" fmla="*/ 1101478 w 1191746"/>
                    <a:gd name="connsiteY15" fmla="*/ 287279 h 568055"/>
                    <a:gd name="connsiteX16" fmla="*/ 1156314 w 1191746"/>
                    <a:gd name="connsiteY16" fmla="*/ 392890 h 568055"/>
                    <a:gd name="connsiteX17" fmla="*/ 1191518 w 1191746"/>
                    <a:gd name="connsiteY17" fmla="*/ 503241 h 568055"/>
                    <a:gd name="connsiteX18" fmla="*/ 1173916 w 1191746"/>
                    <a:gd name="connsiteY18" fmla="*/ 540476 h 568055"/>
                    <a:gd name="connsiteX19" fmla="*/ 1006698 w 1191746"/>
                    <a:gd name="connsiteY19" fmla="*/ 512719 h 568055"/>
                    <a:gd name="connsiteX20" fmla="*/ 890254 w 1191746"/>
                    <a:gd name="connsiteY20" fmla="*/ 303526 h 568055"/>
                    <a:gd name="connsiteX21" fmla="*/ 762978 w 1191746"/>
                    <a:gd name="connsiteY21" fmla="*/ 76055 h 568055"/>
                    <a:gd name="connsiteX22" fmla="*/ 844218 w 1191746"/>
                    <a:gd name="connsiteY22" fmla="*/ 277124 h 568055"/>
                    <a:gd name="connsiteX23" fmla="*/ 907179 w 1191746"/>
                    <a:gd name="connsiteY23" fmla="*/ 489701 h 568055"/>
                    <a:gd name="connsiteX24" fmla="*/ 752823 w 1191746"/>
                    <a:gd name="connsiteY24" fmla="*/ 547246 h 568055"/>
                    <a:gd name="connsiteX25" fmla="*/ 694601 w 1191746"/>
                    <a:gd name="connsiteY25" fmla="*/ 470745 h 568055"/>
                    <a:gd name="connsiteX26" fmla="*/ 511812 w 1191746"/>
                    <a:gd name="connsiteY26" fmla="*/ 108551 h 568055"/>
                    <a:gd name="connsiteX27" fmla="*/ 648565 w 1191746"/>
                    <a:gd name="connsiteY27" fmla="*/ 500533 h 568055"/>
                    <a:gd name="connsiteX28" fmla="*/ 609299 w 1191746"/>
                    <a:gd name="connsiteY28" fmla="*/ 543861 h 568055"/>
                    <a:gd name="connsiteX29" fmla="*/ 609299 w 1191746"/>
                    <a:gd name="connsiteY29" fmla="*/ 543861 h 56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91746" h="568055">
                      <a:moveTo>
                        <a:pt x="609299" y="543861"/>
                      </a:moveTo>
                      <a:cubicBezTo>
                        <a:pt x="557847" y="547246"/>
                        <a:pt x="470514" y="526259"/>
                        <a:pt x="413647" y="453820"/>
                      </a:cubicBezTo>
                      <a:cubicBezTo>
                        <a:pt x="396722" y="432156"/>
                        <a:pt x="383859" y="407108"/>
                        <a:pt x="368288" y="385444"/>
                      </a:cubicBezTo>
                      <a:cubicBezTo>
                        <a:pt x="360164" y="375965"/>
                        <a:pt x="278247" y="233119"/>
                        <a:pt x="261999" y="161357"/>
                      </a:cubicBezTo>
                      <a:cubicBezTo>
                        <a:pt x="231534" y="193853"/>
                        <a:pt x="232211" y="223641"/>
                        <a:pt x="249813" y="264938"/>
                      </a:cubicBezTo>
                      <a:cubicBezTo>
                        <a:pt x="264707" y="298788"/>
                        <a:pt x="320220" y="380028"/>
                        <a:pt x="324283" y="390183"/>
                      </a:cubicBezTo>
                      <a:cubicBezTo>
                        <a:pt x="333084" y="410493"/>
                        <a:pt x="347300" y="434188"/>
                        <a:pt x="356102" y="456528"/>
                      </a:cubicBezTo>
                      <a:cubicBezTo>
                        <a:pt x="377089" y="510688"/>
                        <a:pt x="361518" y="574326"/>
                        <a:pt x="205131" y="517458"/>
                      </a:cubicBezTo>
                      <a:cubicBezTo>
                        <a:pt x="205131" y="517458"/>
                        <a:pt x="134723" y="472776"/>
                        <a:pt x="66346" y="455174"/>
                      </a:cubicBezTo>
                      <a:cubicBezTo>
                        <a:pt x="54160" y="451789"/>
                        <a:pt x="12863" y="456528"/>
                        <a:pt x="0" y="453820"/>
                      </a:cubicBezTo>
                      <a:cubicBezTo>
                        <a:pt x="5416" y="400338"/>
                        <a:pt x="0" y="347531"/>
                        <a:pt x="6093" y="293371"/>
                      </a:cubicBezTo>
                      <a:cubicBezTo>
                        <a:pt x="18956" y="184375"/>
                        <a:pt x="95457" y="86887"/>
                        <a:pt x="202423" y="55745"/>
                      </a:cubicBezTo>
                      <a:cubicBezTo>
                        <a:pt x="258614" y="38820"/>
                        <a:pt x="318190" y="37466"/>
                        <a:pt x="375734" y="21218"/>
                      </a:cubicBezTo>
                      <a:cubicBezTo>
                        <a:pt x="438695" y="38820"/>
                        <a:pt x="502333" y="48975"/>
                        <a:pt x="565294" y="20541"/>
                      </a:cubicBezTo>
                      <a:cubicBezTo>
                        <a:pt x="580865" y="17156"/>
                        <a:pt x="595082" y="14448"/>
                        <a:pt x="609976" y="11063"/>
                      </a:cubicBezTo>
                      <a:cubicBezTo>
                        <a:pt x="849634" y="-42420"/>
                        <a:pt x="1012791" y="105843"/>
                        <a:pt x="1101478" y="287279"/>
                      </a:cubicBezTo>
                      <a:cubicBezTo>
                        <a:pt x="1118402" y="322483"/>
                        <a:pt x="1138712" y="357686"/>
                        <a:pt x="1156314" y="392890"/>
                      </a:cubicBezTo>
                      <a:cubicBezTo>
                        <a:pt x="1182041" y="444343"/>
                        <a:pt x="1193549" y="461268"/>
                        <a:pt x="1191518" y="503241"/>
                      </a:cubicBezTo>
                      <a:cubicBezTo>
                        <a:pt x="1190841" y="518135"/>
                        <a:pt x="1183394" y="529644"/>
                        <a:pt x="1173916" y="540476"/>
                      </a:cubicBezTo>
                      <a:cubicBezTo>
                        <a:pt x="1133297" y="585835"/>
                        <a:pt x="1048672" y="574326"/>
                        <a:pt x="1006698" y="512719"/>
                      </a:cubicBezTo>
                      <a:cubicBezTo>
                        <a:pt x="962016" y="446373"/>
                        <a:pt x="928843" y="373258"/>
                        <a:pt x="890254" y="303526"/>
                      </a:cubicBezTo>
                      <a:cubicBezTo>
                        <a:pt x="849634" y="231088"/>
                        <a:pt x="823231" y="143755"/>
                        <a:pt x="762978" y="76055"/>
                      </a:cubicBezTo>
                      <a:cubicBezTo>
                        <a:pt x="795474" y="149848"/>
                        <a:pt x="822554" y="212809"/>
                        <a:pt x="844218" y="277124"/>
                      </a:cubicBezTo>
                      <a:cubicBezTo>
                        <a:pt x="860466" y="325868"/>
                        <a:pt x="898378" y="436895"/>
                        <a:pt x="907179" y="489701"/>
                      </a:cubicBezTo>
                      <a:cubicBezTo>
                        <a:pt x="918688" y="557401"/>
                        <a:pt x="784642" y="575003"/>
                        <a:pt x="752823" y="547246"/>
                      </a:cubicBezTo>
                      <a:cubicBezTo>
                        <a:pt x="740637" y="537091"/>
                        <a:pt x="712880" y="510011"/>
                        <a:pt x="694601" y="470745"/>
                      </a:cubicBezTo>
                      <a:cubicBezTo>
                        <a:pt x="662782" y="403045"/>
                        <a:pt x="575449" y="179636"/>
                        <a:pt x="511812" y="108551"/>
                      </a:cubicBezTo>
                      <a:cubicBezTo>
                        <a:pt x="496917" y="216194"/>
                        <a:pt x="638410" y="430125"/>
                        <a:pt x="648565" y="500533"/>
                      </a:cubicBezTo>
                      <a:cubicBezTo>
                        <a:pt x="650596" y="524228"/>
                        <a:pt x="638410" y="543861"/>
                        <a:pt x="609299" y="543861"/>
                      </a:cubicBezTo>
                      <a:lnTo>
                        <a:pt x="609299" y="543861"/>
                      </a:lnTo>
                      <a:close/>
                    </a:path>
                  </a:pathLst>
                </a:custGeom>
                <a:solidFill>
                  <a:srgbClr val="F9C9A2"/>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84" name="Freeform: Shape 189">
                  <a:extLst>
                    <a:ext uri="{FF2B5EF4-FFF2-40B4-BE49-F238E27FC236}">
                      <a16:creationId xmlns="" xmlns:a16="http://schemas.microsoft.com/office/drawing/2014/main" id="{DA6ACC52-D128-4F21-ADC4-758907FA524E}"/>
                    </a:ext>
                  </a:extLst>
                </p:cNvPr>
                <p:cNvSpPr/>
                <p:nvPr/>
              </p:nvSpPr>
              <p:spPr>
                <a:xfrm>
                  <a:off x="9434420" y="5703425"/>
                  <a:ext cx="1066109" cy="446195"/>
                </a:xfrm>
                <a:custGeom>
                  <a:avLst/>
                  <a:gdLst>
                    <a:gd name="connsiteX0" fmla="*/ 1596364 w 1605399"/>
                    <a:gd name="connsiteY0" fmla="*/ 404763 h 671903"/>
                    <a:gd name="connsiteX1" fmla="*/ 1362799 w 1605399"/>
                    <a:gd name="connsiteY1" fmla="*/ 121778 h 671903"/>
                    <a:gd name="connsiteX2" fmla="*/ 1362799 w 1605399"/>
                    <a:gd name="connsiteY2" fmla="*/ 121778 h 671903"/>
                    <a:gd name="connsiteX3" fmla="*/ 1234169 w 1605399"/>
                    <a:gd name="connsiteY3" fmla="*/ 77096 h 671903"/>
                    <a:gd name="connsiteX4" fmla="*/ 819846 w 1605399"/>
                    <a:gd name="connsiteY4" fmla="*/ 21582 h 671903"/>
                    <a:gd name="connsiteX5" fmla="*/ 702725 w 1605399"/>
                    <a:gd name="connsiteY5" fmla="*/ 6688 h 671903"/>
                    <a:gd name="connsiteX6" fmla="*/ 590343 w 1605399"/>
                    <a:gd name="connsiteY6" fmla="*/ 6011 h 671903"/>
                    <a:gd name="connsiteX7" fmla="*/ 414323 w 1605399"/>
                    <a:gd name="connsiteY7" fmla="*/ 76419 h 671903"/>
                    <a:gd name="connsiteX8" fmla="*/ 238304 w 1605399"/>
                    <a:gd name="connsiteY8" fmla="*/ 189478 h 671903"/>
                    <a:gd name="connsiteX9" fmla="*/ 114413 w 1605399"/>
                    <a:gd name="connsiteY9" fmla="*/ 333002 h 671903"/>
                    <a:gd name="connsiteX10" fmla="*/ 90041 w 1605399"/>
                    <a:gd name="connsiteY10" fmla="*/ 358051 h 671903"/>
                    <a:gd name="connsiteX11" fmla="*/ 5416 w 1605399"/>
                    <a:gd name="connsiteY11" fmla="*/ 483295 h 671903"/>
                    <a:gd name="connsiteX12" fmla="*/ 0 w 1605399"/>
                    <a:gd name="connsiteY12" fmla="*/ 515114 h 671903"/>
                    <a:gd name="connsiteX13" fmla="*/ 4739 w 1605399"/>
                    <a:gd name="connsiteY13" fmla="*/ 527300 h 671903"/>
                    <a:gd name="connsiteX14" fmla="*/ 133369 w 1605399"/>
                    <a:gd name="connsiteY14" fmla="*/ 546256 h 671903"/>
                    <a:gd name="connsiteX15" fmla="*/ 235596 w 1605399"/>
                    <a:gd name="connsiteY15" fmla="*/ 563858 h 671903"/>
                    <a:gd name="connsiteX16" fmla="*/ 289756 w 1605399"/>
                    <a:gd name="connsiteY16" fmla="*/ 573336 h 671903"/>
                    <a:gd name="connsiteX17" fmla="*/ 336469 w 1605399"/>
                    <a:gd name="connsiteY17" fmla="*/ 563858 h 671903"/>
                    <a:gd name="connsiteX18" fmla="*/ 374380 w 1605399"/>
                    <a:gd name="connsiteY18" fmla="*/ 525269 h 671903"/>
                    <a:gd name="connsiteX19" fmla="*/ 587635 w 1605399"/>
                    <a:gd name="connsiteY19" fmla="*/ 282904 h 671903"/>
                    <a:gd name="connsiteX20" fmla="*/ 611330 w 1605399"/>
                    <a:gd name="connsiteY20" fmla="*/ 274779 h 671903"/>
                    <a:gd name="connsiteX21" fmla="*/ 441403 w 1605399"/>
                    <a:gd name="connsiteY21" fmla="*/ 522561 h 671903"/>
                    <a:gd name="connsiteX22" fmla="*/ 441403 w 1605399"/>
                    <a:gd name="connsiteY22" fmla="*/ 523238 h 671903"/>
                    <a:gd name="connsiteX23" fmla="*/ 440727 w 1605399"/>
                    <a:gd name="connsiteY23" fmla="*/ 566566 h 671903"/>
                    <a:gd name="connsiteX24" fmla="*/ 489470 w 1605399"/>
                    <a:gd name="connsiteY24" fmla="*/ 599062 h 671903"/>
                    <a:gd name="connsiteX25" fmla="*/ 635702 w 1605399"/>
                    <a:gd name="connsiteY25" fmla="*/ 512406 h 671903"/>
                    <a:gd name="connsiteX26" fmla="*/ 676999 w 1605399"/>
                    <a:gd name="connsiteY26" fmla="*/ 463662 h 671903"/>
                    <a:gd name="connsiteX27" fmla="*/ 802921 w 1605399"/>
                    <a:gd name="connsiteY27" fmla="*/ 361436 h 671903"/>
                    <a:gd name="connsiteX28" fmla="*/ 1076429 w 1605399"/>
                    <a:gd name="connsiteY28" fmla="*/ 263271 h 671903"/>
                    <a:gd name="connsiteX29" fmla="*/ 1150899 w 1605399"/>
                    <a:gd name="connsiteY29" fmla="*/ 262594 h 671903"/>
                    <a:gd name="connsiteX30" fmla="*/ 1077106 w 1605399"/>
                    <a:gd name="connsiteY30" fmla="*/ 288319 h 671903"/>
                    <a:gd name="connsiteX31" fmla="*/ 815784 w 1605399"/>
                    <a:gd name="connsiteY31" fmla="*/ 407471 h 671903"/>
                    <a:gd name="connsiteX32" fmla="*/ 664136 w 1605399"/>
                    <a:gd name="connsiteY32" fmla="*/ 517145 h 671903"/>
                    <a:gd name="connsiteX33" fmla="*/ 664813 w 1605399"/>
                    <a:gd name="connsiteY33" fmla="*/ 577398 h 671903"/>
                    <a:gd name="connsiteX34" fmla="*/ 950506 w 1605399"/>
                    <a:gd name="connsiteY34" fmla="*/ 550318 h 671903"/>
                    <a:gd name="connsiteX35" fmla="*/ 1096061 w 1605399"/>
                    <a:gd name="connsiteY35" fmla="*/ 519853 h 671903"/>
                    <a:gd name="connsiteX36" fmla="*/ 1184071 w 1605399"/>
                    <a:gd name="connsiteY36" fmla="*/ 553026 h 671903"/>
                    <a:gd name="connsiteX37" fmla="*/ 1328949 w 1605399"/>
                    <a:gd name="connsiteY37" fmla="*/ 643067 h 671903"/>
                    <a:gd name="connsiteX38" fmla="*/ 1417636 w 1605399"/>
                    <a:gd name="connsiteY38" fmla="*/ 671501 h 671903"/>
                    <a:gd name="connsiteX39" fmla="*/ 1569284 w 1605399"/>
                    <a:gd name="connsiteY39" fmla="*/ 662023 h 671903"/>
                    <a:gd name="connsiteX40" fmla="*/ 1596364 w 1605399"/>
                    <a:gd name="connsiteY40" fmla="*/ 404763 h 671903"/>
                    <a:gd name="connsiteX41" fmla="*/ 1596364 w 1605399"/>
                    <a:gd name="connsiteY41" fmla="*/ 404763 h 671903"/>
                    <a:gd name="connsiteX42" fmla="*/ 248459 w 1605399"/>
                    <a:gd name="connsiteY42" fmla="*/ 388516 h 671903"/>
                    <a:gd name="connsiteX43" fmla="*/ 248459 w 1605399"/>
                    <a:gd name="connsiteY43" fmla="*/ 388516 h 671903"/>
                    <a:gd name="connsiteX44" fmla="*/ 248459 w 1605399"/>
                    <a:gd name="connsiteY44" fmla="*/ 388516 h 671903"/>
                    <a:gd name="connsiteX45" fmla="*/ 248459 w 1605399"/>
                    <a:gd name="connsiteY45" fmla="*/ 388516 h 671903"/>
                    <a:gd name="connsiteX46" fmla="*/ 248459 w 1605399"/>
                    <a:gd name="connsiteY46" fmla="*/ 388516 h 671903"/>
                    <a:gd name="connsiteX47" fmla="*/ 249136 w 1605399"/>
                    <a:gd name="connsiteY47" fmla="*/ 387838 h 671903"/>
                    <a:gd name="connsiteX48" fmla="*/ 249136 w 1605399"/>
                    <a:gd name="connsiteY48" fmla="*/ 387838 h 671903"/>
                    <a:gd name="connsiteX49" fmla="*/ 249812 w 1605399"/>
                    <a:gd name="connsiteY49" fmla="*/ 385807 h 671903"/>
                    <a:gd name="connsiteX50" fmla="*/ 249136 w 1605399"/>
                    <a:gd name="connsiteY50" fmla="*/ 387838 h 671903"/>
                    <a:gd name="connsiteX51" fmla="*/ 249136 w 1605399"/>
                    <a:gd name="connsiteY51" fmla="*/ 387838 h 671903"/>
                    <a:gd name="connsiteX52" fmla="*/ 249136 w 1605399"/>
                    <a:gd name="connsiteY52" fmla="*/ 387838 h 67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05399" h="671903">
                      <a:moveTo>
                        <a:pt x="1596364" y="404763"/>
                      </a:moveTo>
                      <a:cubicBezTo>
                        <a:pt x="1566575" y="271394"/>
                        <a:pt x="1495491" y="171199"/>
                        <a:pt x="1362799" y="121778"/>
                      </a:cubicBezTo>
                      <a:lnTo>
                        <a:pt x="1362799" y="121778"/>
                      </a:lnTo>
                      <a:cubicBezTo>
                        <a:pt x="1309316" y="95375"/>
                        <a:pt x="1279529" y="83189"/>
                        <a:pt x="1234169" y="77096"/>
                      </a:cubicBezTo>
                      <a:cubicBezTo>
                        <a:pt x="1096739" y="57463"/>
                        <a:pt x="957954" y="40538"/>
                        <a:pt x="819846" y="21582"/>
                      </a:cubicBezTo>
                      <a:cubicBezTo>
                        <a:pt x="781257" y="16166"/>
                        <a:pt x="741314" y="10750"/>
                        <a:pt x="702725" y="6688"/>
                      </a:cubicBezTo>
                      <a:cubicBezTo>
                        <a:pt x="666167" y="-2790"/>
                        <a:pt x="628255" y="-1436"/>
                        <a:pt x="590343" y="6011"/>
                      </a:cubicBezTo>
                      <a:cubicBezTo>
                        <a:pt x="530090" y="27675"/>
                        <a:pt x="477285" y="71003"/>
                        <a:pt x="414323" y="76419"/>
                      </a:cubicBezTo>
                      <a:cubicBezTo>
                        <a:pt x="331730" y="83866"/>
                        <a:pt x="286371" y="136672"/>
                        <a:pt x="238304" y="189478"/>
                      </a:cubicBezTo>
                      <a:cubicBezTo>
                        <a:pt x="194976" y="235514"/>
                        <a:pt x="155710" y="284934"/>
                        <a:pt x="114413" y="333002"/>
                      </a:cubicBezTo>
                      <a:cubicBezTo>
                        <a:pt x="108320" y="340448"/>
                        <a:pt x="97488" y="350603"/>
                        <a:pt x="90041" y="358051"/>
                      </a:cubicBezTo>
                      <a:cubicBezTo>
                        <a:pt x="50775" y="391901"/>
                        <a:pt x="25049" y="436582"/>
                        <a:pt x="5416" y="483295"/>
                      </a:cubicBezTo>
                      <a:cubicBezTo>
                        <a:pt x="2708" y="494127"/>
                        <a:pt x="0" y="504959"/>
                        <a:pt x="0" y="515114"/>
                      </a:cubicBezTo>
                      <a:cubicBezTo>
                        <a:pt x="677" y="519853"/>
                        <a:pt x="2031" y="523915"/>
                        <a:pt x="4739" y="527300"/>
                      </a:cubicBezTo>
                      <a:cubicBezTo>
                        <a:pt x="45359" y="570628"/>
                        <a:pt x="94780" y="560473"/>
                        <a:pt x="133369" y="546256"/>
                      </a:cubicBezTo>
                      <a:cubicBezTo>
                        <a:pt x="201069" y="513083"/>
                        <a:pt x="228826" y="563181"/>
                        <a:pt x="235596" y="563858"/>
                      </a:cubicBezTo>
                      <a:cubicBezTo>
                        <a:pt x="251844" y="560473"/>
                        <a:pt x="273507" y="567243"/>
                        <a:pt x="289756" y="573336"/>
                      </a:cubicBezTo>
                      <a:cubicBezTo>
                        <a:pt x="303972" y="574013"/>
                        <a:pt x="322929" y="570628"/>
                        <a:pt x="336469" y="563858"/>
                      </a:cubicBezTo>
                      <a:cubicBezTo>
                        <a:pt x="353394" y="552349"/>
                        <a:pt x="377089" y="527300"/>
                        <a:pt x="374380" y="525269"/>
                      </a:cubicBezTo>
                      <a:cubicBezTo>
                        <a:pt x="446142" y="437259"/>
                        <a:pt x="511135" y="359404"/>
                        <a:pt x="587635" y="282904"/>
                      </a:cubicBezTo>
                      <a:cubicBezTo>
                        <a:pt x="593728" y="276811"/>
                        <a:pt x="603883" y="273426"/>
                        <a:pt x="611330" y="274779"/>
                      </a:cubicBezTo>
                      <a:cubicBezTo>
                        <a:pt x="550400" y="353988"/>
                        <a:pt x="477285" y="427104"/>
                        <a:pt x="441403" y="522561"/>
                      </a:cubicBezTo>
                      <a:lnTo>
                        <a:pt x="441403" y="523238"/>
                      </a:lnTo>
                      <a:cubicBezTo>
                        <a:pt x="433280" y="552349"/>
                        <a:pt x="438695" y="560473"/>
                        <a:pt x="440727" y="566566"/>
                      </a:cubicBezTo>
                      <a:cubicBezTo>
                        <a:pt x="446142" y="580783"/>
                        <a:pt x="469837" y="597031"/>
                        <a:pt x="489470" y="599062"/>
                      </a:cubicBezTo>
                      <a:cubicBezTo>
                        <a:pt x="560555" y="606509"/>
                        <a:pt x="618100" y="530008"/>
                        <a:pt x="635702" y="512406"/>
                      </a:cubicBezTo>
                      <a:cubicBezTo>
                        <a:pt x="635702" y="512406"/>
                        <a:pt x="669552" y="471109"/>
                        <a:pt x="676999" y="463662"/>
                      </a:cubicBezTo>
                      <a:cubicBezTo>
                        <a:pt x="726420" y="411533"/>
                        <a:pt x="748761" y="395286"/>
                        <a:pt x="802921" y="361436"/>
                      </a:cubicBezTo>
                      <a:cubicBezTo>
                        <a:pt x="885515" y="301183"/>
                        <a:pt x="955923" y="265302"/>
                        <a:pt x="1076429" y="263271"/>
                      </a:cubicBezTo>
                      <a:cubicBezTo>
                        <a:pt x="1103509" y="262594"/>
                        <a:pt x="1129234" y="263948"/>
                        <a:pt x="1150899" y="262594"/>
                      </a:cubicBezTo>
                      <a:cubicBezTo>
                        <a:pt x="1131942" y="270041"/>
                        <a:pt x="1109601" y="277488"/>
                        <a:pt x="1077106" y="288319"/>
                      </a:cubicBezTo>
                      <a:cubicBezTo>
                        <a:pt x="984356" y="316077"/>
                        <a:pt x="903794" y="369559"/>
                        <a:pt x="815784" y="407471"/>
                      </a:cubicBezTo>
                      <a:cubicBezTo>
                        <a:pt x="762978" y="440644"/>
                        <a:pt x="703402" y="464339"/>
                        <a:pt x="664136" y="517145"/>
                      </a:cubicBezTo>
                      <a:cubicBezTo>
                        <a:pt x="653981" y="538809"/>
                        <a:pt x="653304" y="558442"/>
                        <a:pt x="664813" y="577398"/>
                      </a:cubicBezTo>
                      <a:cubicBezTo>
                        <a:pt x="683092" y="599739"/>
                        <a:pt x="804275" y="599062"/>
                        <a:pt x="950506" y="550318"/>
                      </a:cubicBezTo>
                      <a:cubicBezTo>
                        <a:pt x="989096" y="537455"/>
                        <a:pt x="1056796" y="525269"/>
                        <a:pt x="1096061" y="519853"/>
                      </a:cubicBezTo>
                      <a:cubicBezTo>
                        <a:pt x="1117726" y="516468"/>
                        <a:pt x="1165116" y="536101"/>
                        <a:pt x="1184071" y="553026"/>
                      </a:cubicBezTo>
                      <a:cubicBezTo>
                        <a:pt x="1207089" y="573336"/>
                        <a:pt x="1320825" y="641036"/>
                        <a:pt x="1328949" y="643067"/>
                      </a:cubicBezTo>
                      <a:cubicBezTo>
                        <a:pt x="1358737" y="651868"/>
                        <a:pt x="1385817" y="669470"/>
                        <a:pt x="1417636" y="671501"/>
                      </a:cubicBezTo>
                      <a:cubicBezTo>
                        <a:pt x="1467734" y="671501"/>
                        <a:pt x="1519186" y="674886"/>
                        <a:pt x="1569284" y="662023"/>
                      </a:cubicBezTo>
                      <a:cubicBezTo>
                        <a:pt x="1599072" y="580106"/>
                        <a:pt x="1617350" y="494804"/>
                        <a:pt x="1596364" y="404763"/>
                      </a:cubicBezTo>
                      <a:lnTo>
                        <a:pt x="1596364" y="404763"/>
                      </a:lnTo>
                      <a:close/>
                      <a:moveTo>
                        <a:pt x="248459" y="388516"/>
                      </a:moveTo>
                      <a:cubicBezTo>
                        <a:pt x="248459" y="388516"/>
                        <a:pt x="249136" y="387838"/>
                        <a:pt x="248459" y="388516"/>
                      </a:cubicBezTo>
                      <a:cubicBezTo>
                        <a:pt x="249136" y="387838"/>
                        <a:pt x="249136" y="387838"/>
                        <a:pt x="248459" y="388516"/>
                      </a:cubicBezTo>
                      <a:cubicBezTo>
                        <a:pt x="249136" y="387838"/>
                        <a:pt x="249136" y="387838"/>
                        <a:pt x="248459" y="388516"/>
                      </a:cubicBezTo>
                      <a:lnTo>
                        <a:pt x="248459" y="388516"/>
                      </a:lnTo>
                      <a:close/>
                      <a:moveTo>
                        <a:pt x="249136" y="387838"/>
                      </a:moveTo>
                      <a:lnTo>
                        <a:pt x="249136" y="387838"/>
                      </a:lnTo>
                      <a:cubicBezTo>
                        <a:pt x="249136" y="387162"/>
                        <a:pt x="249812" y="387162"/>
                        <a:pt x="249812" y="385807"/>
                      </a:cubicBezTo>
                      <a:lnTo>
                        <a:pt x="249136" y="387838"/>
                      </a:lnTo>
                      <a:lnTo>
                        <a:pt x="249136" y="387838"/>
                      </a:lnTo>
                      <a:lnTo>
                        <a:pt x="249136" y="387838"/>
                      </a:lnTo>
                      <a:close/>
                    </a:path>
                  </a:pathLst>
                </a:custGeom>
                <a:solidFill>
                  <a:srgbClr val="F9C9A2"/>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sp>
              <p:nvSpPr>
                <p:cNvPr id="185" name="Freeform: Shape 190">
                  <a:extLst>
                    <a:ext uri="{FF2B5EF4-FFF2-40B4-BE49-F238E27FC236}">
                      <a16:creationId xmlns="" xmlns:a16="http://schemas.microsoft.com/office/drawing/2014/main" id="{85E57825-95E9-411E-BB03-78E72AB55CB3}"/>
                    </a:ext>
                  </a:extLst>
                </p:cNvPr>
                <p:cNvSpPr/>
                <p:nvPr/>
              </p:nvSpPr>
              <p:spPr>
                <a:xfrm>
                  <a:off x="9478029" y="5760016"/>
                  <a:ext cx="1021895" cy="390626"/>
                </a:xfrm>
                <a:custGeom>
                  <a:avLst/>
                  <a:gdLst>
                    <a:gd name="connsiteX0" fmla="*/ 651532 w 1021895"/>
                    <a:gd name="connsiteY0" fmla="*/ 87922 h 390626"/>
                    <a:gd name="connsiteX1" fmla="*/ 714382 w 1021895"/>
                    <a:gd name="connsiteY1" fmla="*/ 107001 h 390626"/>
                    <a:gd name="connsiteX2" fmla="*/ 714831 w 1021895"/>
                    <a:gd name="connsiteY2" fmla="*/ 117791 h 390626"/>
                    <a:gd name="connsiteX3" fmla="*/ 670323 w 1021895"/>
                    <a:gd name="connsiteY3" fmla="*/ 118240 h 390626"/>
                    <a:gd name="connsiteX4" fmla="*/ 481949 w 1021895"/>
                    <a:gd name="connsiteY4" fmla="*/ 191971 h 390626"/>
                    <a:gd name="connsiteX5" fmla="*/ 385740 w 1021895"/>
                    <a:gd name="connsiteY5" fmla="*/ 277841 h 390626"/>
                    <a:gd name="connsiteX6" fmla="*/ 371802 w 1021895"/>
                    <a:gd name="connsiteY6" fmla="*/ 294925 h 390626"/>
                    <a:gd name="connsiteX7" fmla="*/ 321000 w 1021895"/>
                    <a:gd name="connsiteY7" fmla="*/ 337635 h 390626"/>
                    <a:gd name="connsiteX8" fmla="*/ 277841 w 1021895"/>
                    <a:gd name="connsiteY8" fmla="*/ 345727 h 390626"/>
                    <a:gd name="connsiteX9" fmla="*/ 246370 w 1021895"/>
                    <a:gd name="connsiteY9" fmla="*/ 309761 h 390626"/>
                    <a:gd name="connsiteX10" fmla="*/ 268399 w 1021895"/>
                    <a:gd name="connsiteY10" fmla="*/ 318753 h 390626"/>
                    <a:gd name="connsiteX11" fmla="*/ 351121 w 1021895"/>
                    <a:gd name="connsiteY11" fmla="*/ 284135 h 390626"/>
                    <a:gd name="connsiteX12" fmla="*/ 552983 w 1021895"/>
                    <a:gd name="connsiteY12" fmla="*/ 109249 h 390626"/>
                    <a:gd name="connsiteX13" fmla="*/ 613227 w 1021895"/>
                    <a:gd name="connsiteY13" fmla="*/ 89173 h 390626"/>
                    <a:gd name="connsiteX14" fmla="*/ 651532 w 1021895"/>
                    <a:gd name="connsiteY14" fmla="*/ 87922 h 390626"/>
                    <a:gd name="connsiteX15" fmla="*/ 854201 w 1021895"/>
                    <a:gd name="connsiteY15" fmla="*/ 19783 h 390626"/>
                    <a:gd name="connsiteX16" fmla="*/ 1017398 w 1021895"/>
                    <a:gd name="connsiteY16" fmla="*/ 217149 h 390626"/>
                    <a:gd name="connsiteX17" fmla="*/ 998066 w 1021895"/>
                    <a:gd name="connsiteY17" fmla="*/ 383043 h 390626"/>
                    <a:gd name="connsiteX18" fmla="*/ 763836 w 1021895"/>
                    <a:gd name="connsiteY18" fmla="*/ 328644 h 390626"/>
                    <a:gd name="connsiteX19" fmla="*/ 684710 w 1021895"/>
                    <a:gd name="connsiteY19" fmla="*/ 293577 h 390626"/>
                    <a:gd name="connsiteX20" fmla="*/ 585802 w 1021895"/>
                    <a:gd name="connsiteY20" fmla="*/ 312909 h 390626"/>
                    <a:gd name="connsiteX21" fmla="*/ 500831 w 1021895"/>
                    <a:gd name="connsiteY21" fmla="*/ 334938 h 390626"/>
                    <a:gd name="connsiteX22" fmla="*/ 403723 w 1021895"/>
                    <a:gd name="connsiteY22" fmla="*/ 331341 h 390626"/>
                    <a:gd name="connsiteX23" fmla="*/ 392033 w 1021895"/>
                    <a:gd name="connsiteY23" fmla="*/ 309762 h 390626"/>
                    <a:gd name="connsiteX24" fmla="*/ 646945 w 1021895"/>
                    <a:gd name="connsiteY24" fmla="*/ 266603 h 390626"/>
                    <a:gd name="connsiteX25" fmla="*/ 798902 w 1021895"/>
                    <a:gd name="connsiteY25" fmla="*/ 293127 h 390626"/>
                    <a:gd name="connsiteX26" fmla="*/ 866790 w 1021895"/>
                    <a:gd name="connsiteY26" fmla="*/ 346627 h 390626"/>
                    <a:gd name="connsiteX27" fmla="*/ 961650 w 1021895"/>
                    <a:gd name="connsiteY27" fmla="*/ 361913 h 390626"/>
                    <a:gd name="connsiteX28" fmla="*/ 988175 w 1021895"/>
                    <a:gd name="connsiteY28" fmla="*/ 296274 h 390626"/>
                    <a:gd name="connsiteX29" fmla="*/ 900508 w 1021895"/>
                    <a:gd name="connsiteY29" fmla="*/ 68338 h 390626"/>
                    <a:gd name="connsiteX30" fmla="*/ 854201 w 1021895"/>
                    <a:gd name="connsiteY30" fmla="*/ 19783 h 390626"/>
                    <a:gd name="connsiteX31" fmla="*/ 489143 w 1021895"/>
                    <a:gd name="connsiteY31" fmla="*/ 0 h 390626"/>
                    <a:gd name="connsiteX32" fmla="*/ 361462 w 1021895"/>
                    <a:gd name="connsiteY32" fmla="*/ 126782 h 390626"/>
                    <a:gd name="connsiteX33" fmla="*/ 335836 w 1021895"/>
                    <a:gd name="connsiteY33" fmla="*/ 150160 h 390626"/>
                    <a:gd name="connsiteX34" fmla="*/ 238727 w 1021895"/>
                    <a:gd name="connsiteY34" fmla="*/ 257609 h 390626"/>
                    <a:gd name="connsiteX35" fmla="*/ 211303 w 1021895"/>
                    <a:gd name="connsiteY35" fmla="*/ 292226 h 390626"/>
                    <a:gd name="connsiteX36" fmla="*/ 207706 w 1021895"/>
                    <a:gd name="connsiteY36" fmla="*/ 295824 h 390626"/>
                    <a:gd name="connsiteX37" fmla="*/ 178033 w 1021895"/>
                    <a:gd name="connsiteY37" fmla="*/ 322798 h 390626"/>
                    <a:gd name="connsiteX38" fmla="*/ 108349 w 1021895"/>
                    <a:gd name="connsiteY38" fmla="*/ 318752 h 390626"/>
                    <a:gd name="connsiteX39" fmla="*/ 40462 w 1021895"/>
                    <a:gd name="connsiteY39" fmla="*/ 311559 h 390626"/>
                    <a:gd name="connsiteX40" fmla="*/ 0 w 1021895"/>
                    <a:gd name="connsiteY40" fmla="*/ 316953 h 390626"/>
                    <a:gd name="connsiteX41" fmla="*/ 84521 w 1021895"/>
                    <a:gd name="connsiteY41" fmla="*/ 245020 h 390626"/>
                    <a:gd name="connsiteX42" fmla="*/ 117789 w 1021895"/>
                    <a:gd name="connsiteY42" fmla="*/ 201862 h 390626"/>
                    <a:gd name="connsiteX43" fmla="*/ 98009 w 1021895"/>
                    <a:gd name="connsiteY43" fmla="*/ 252214 h 390626"/>
                    <a:gd name="connsiteX44" fmla="*/ 111946 w 1021895"/>
                    <a:gd name="connsiteY44" fmla="*/ 307063 h 390626"/>
                    <a:gd name="connsiteX45" fmla="*/ 172189 w 1021895"/>
                    <a:gd name="connsiteY45" fmla="*/ 285933 h 390626"/>
                    <a:gd name="connsiteX46" fmla="*/ 394731 w 1021895"/>
                    <a:gd name="connsiteY46" fmla="*/ 56647 h 390626"/>
                    <a:gd name="connsiteX47" fmla="*/ 489143 w 1021895"/>
                    <a:gd name="connsiteY47" fmla="*/ 0 h 390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21895" h="390626">
                      <a:moveTo>
                        <a:pt x="651532" y="87922"/>
                      </a:moveTo>
                      <a:cubicBezTo>
                        <a:pt x="686280" y="90832"/>
                        <a:pt x="709577" y="103966"/>
                        <a:pt x="714382" y="107001"/>
                      </a:cubicBezTo>
                      <a:cubicBezTo>
                        <a:pt x="721575" y="112396"/>
                        <a:pt x="722024" y="120038"/>
                        <a:pt x="714831" y="117791"/>
                      </a:cubicBezTo>
                      <a:cubicBezTo>
                        <a:pt x="709437" y="118240"/>
                        <a:pt x="687857" y="118240"/>
                        <a:pt x="670323" y="118240"/>
                      </a:cubicBezTo>
                      <a:cubicBezTo>
                        <a:pt x="597491" y="116442"/>
                        <a:pt x="537697" y="150610"/>
                        <a:pt x="481949" y="191971"/>
                      </a:cubicBezTo>
                      <a:cubicBezTo>
                        <a:pt x="445533" y="215799"/>
                        <a:pt x="411815" y="242324"/>
                        <a:pt x="385740" y="277841"/>
                      </a:cubicBezTo>
                      <a:cubicBezTo>
                        <a:pt x="380794" y="284135"/>
                        <a:pt x="376748" y="289530"/>
                        <a:pt x="371802" y="294925"/>
                      </a:cubicBezTo>
                      <a:cubicBezTo>
                        <a:pt x="359663" y="307513"/>
                        <a:pt x="342130" y="322349"/>
                        <a:pt x="321000" y="337635"/>
                      </a:cubicBezTo>
                      <a:cubicBezTo>
                        <a:pt x="304815" y="345727"/>
                        <a:pt x="298521" y="347975"/>
                        <a:pt x="277841" y="345727"/>
                      </a:cubicBezTo>
                      <a:cubicBezTo>
                        <a:pt x="264803" y="341232"/>
                        <a:pt x="246370" y="331790"/>
                        <a:pt x="246370" y="309761"/>
                      </a:cubicBezTo>
                      <a:cubicBezTo>
                        <a:pt x="252214" y="309761"/>
                        <a:pt x="256261" y="316954"/>
                        <a:pt x="268399" y="318753"/>
                      </a:cubicBezTo>
                      <a:cubicBezTo>
                        <a:pt x="309761" y="325496"/>
                        <a:pt x="322348" y="319652"/>
                        <a:pt x="351121" y="284135"/>
                      </a:cubicBezTo>
                      <a:cubicBezTo>
                        <a:pt x="408219" y="213551"/>
                        <a:pt x="473408" y="151059"/>
                        <a:pt x="552983" y="109249"/>
                      </a:cubicBezTo>
                      <a:cubicBezTo>
                        <a:pt x="574451" y="98010"/>
                        <a:pt x="594738" y="91912"/>
                        <a:pt x="613227" y="89173"/>
                      </a:cubicBezTo>
                      <a:cubicBezTo>
                        <a:pt x="627094" y="87118"/>
                        <a:pt x="639949" y="86952"/>
                        <a:pt x="651532" y="87922"/>
                      </a:cubicBezTo>
                      <a:close/>
                      <a:moveTo>
                        <a:pt x="854201" y="19783"/>
                      </a:moveTo>
                      <a:cubicBezTo>
                        <a:pt x="942768" y="53502"/>
                        <a:pt x="989974" y="109250"/>
                        <a:pt x="1017398" y="217149"/>
                      </a:cubicBezTo>
                      <a:cubicBezTo>
                        <a:pt x="1017398" y="217149"/>
                        <a:pt x="1035831" y="316505"/>
                        <a:pt x="998066" y="383043"/>
                      </a:cubicBezTo>
                      <a:cubicBezTo>
                        <a:pt x="925684" y="400577"/>
                        <a:pt x="842961" y="389787"/>
                        <a:pt x="763836" y="328644"/>
                      </a:cubicBezTo>
                      <a:cubicBezTo>
                        <a:pt x="753046" y="320102"/>
                        <a:pt x="710336" y="290430"/>
                        <a:pt x="684710" y="293577"/>
                      </a:cubicBezTo>
                      <a:lnTo>
                        <a:pt x="585802" y="312909"/>
                      </a:lnTo>
                      <a:cubicBezTo>
                        <a:pt x="561974" y="320102"/>
                        <a:pt x="526457" y="329094"/>
                        <a:pt x="500831" y="334938"/>
                      </a:cubicBezTo>
                      <a:cubicBezTo>
                        <a:pt x="483747" y="338984"/>
                        <a:pt x="441487" y="338984"/>
                        <a:pt x="403723" y="331341"/>
                      </a:cubicBezTo>
                      <a:cubicBezTo>
                        <a:pt x="394731" y="329544"/>
                        <a:pt x="387088" y="321900"/>
                        <a:pt x="392033" y="309762"/>
                      </a:cubicBezTo>
                      <a:cubicBezTo>
                        <a:pt x="393831" y="307963"/>
                        <a:pt x="580407" y="286383"/>
                        <a:pt x="646945" y="266603"/>
                      </a:cubicBezTo>
                      <a:cubicBezTo>
                        <a:pt x="704490" y="249518"/>
                        <a:pt x="754395" y="249968"/>
                        <a:pt x="798902" y="293127"/>
                      </a:cubicBezTo>
                      <a:cubicBezTo>
                        <a:pt x="820033" y="313808"/>
                        <a:pt x="842512" y="330442"/>
                        <a:pt x="866790" y="346627"/>
                      </a:cubicBezTo>
                      <a:cubicBezTo>
                        <a:pt x="890617" y="362362"/>
                        <a:pt x="933776" y="374951"/>
                        <a:pt x="961650" y="361913"/>
                      </a:cubicBezTo>
                      <a:cubicBezTo>
                        <a:pt x="990873" y="347976"/>
                        <a:pt x="988625" y="316056"/>
                        <a:pt x="988175" y="296274"/>
                      </a:cubicBezTo>
                      <a:cubicBezTo>
                        <a:pt x="986827" y="205909"/>
                        <a:pt x="965247" y="132628"/>
                        <a:pt x="900508" y="68338"/>
                      </a:cubicBezTo>
                      <a:cubicBezTo>
                        <a:pt x="887470" y="54850"/>
                        <a:pt x="863192" y="44960"/>
                        <a:pt x="854201" y="19783"/>
                      </a:cubicBezTo>
                      <a:close/>
                      <a:moveTo>
                        <a:pt x="489143" y="0"/>
                      </a:moveTo>
                      <a:cubicBezTo>
                        <a:pt x="445084" y="40912"/>
                        <a:pt x="401025" y="81824"/>
                        <a:pt x="361462" y="126782"/>
                      </a:cubicBezTo>
                      <a:cubicBezTo>
                        <a:pt x="352471" y="134425"/>
                        <a:pt x="344378" y="142067"/>
                        <a:pt x="335836" y="150160"/>
                      </a:cubicBezTo>
                      <a:cubicBezTo>
                        <a:pt x="300769" y="183429"/>
                        <a:pt x="269748" y="220294"/>
                        <a:pt x="238727" y="257609"/>
                      </a:cubicBezTo>
                      <a:cubicBezTo>
                        <a:pt x="229286" y="268849"/>
                        <a:pt x="221643" y="281886"/>
                        <a:pt x="211303" y="292226"/>
                      </a:cubicBezTo>
                      <a:cubicBezTo>
                        <a:pt x="209953" y="293576"/>
                        <a:pt x="209055" y="294474"/>
                        <a:pt x="207706" y="295824"/>
                      </a:cubicBezTo>
                      <a:cubicBezTo>
                        <a:pt x="198264" y="305265"/>
                        <a:pt x="189273" y="315156"/>
                        <a:pt x="178033" y="322798"/>
                      </a:cubicBezTo>
                      <a:cubicBezTo>
                        <a:pt x="169042" y="327294"/>
                        <a:pt x="129029" y="343478"/>
                        <a:pt x="108349" y="318752"/>
                      </a:cubicBezTo>
                      <a:cubicBezTo>
                        <a:pt x="86769" y="304365"/>
                        <a:pt x="64740" y="298072"/>
                        <a:pt x="40462" y="311559"/>
                      </a:cubicBezTo>
                      <a:cubicBezTo>
                        <a:pt x="36416" y="314256"/>
                        <a:pt x="13038" y="320999"/>
                        <a:pt x="0" y="316953"/>
                      </a:cubicBezTo>
                      <a:cubicBezTo>
                        <a:pt x="39563" y="303916"/>
                        <a:pt x="64290" y="270198"/>
                        <a:pt x="84521" y="245020"/>
                      </a:cubicBezTo>
                      <a:cubicBezTo>
                        <a:pt x="95761" y="231084"/>
                        <a:pt x="101605" y="212202"/>
                        <a:pt x="117789" y="201862"/>
                      </a:cubicBezTo>
                      <a:cubicBezTo>
                        <a:pt x="111046" y="218496"/>
                        <a:pt x="103853" y="235130"/>
                        <a:pt x="98009" y="252214"/>
                      </a:cubicBezTo>
                      <a:cubicBezTo>
                        <a:pt x="91714" y="273345"/>
                        <a:pt x="86769" y="293576"/>
                        <a:pt x="111946" y="307063"/>
                      </a:cubicBezTo>
                      <a:cubicBezTo>
                        <a:pt x="137572" y="314705"/>
                        <a:pt x="155105" y="301668"/>
                        <a:pt x="172189" y="285933"/>
                      </a:cubicBezTo>
                      <a:cubicBezTo>
                        <a:pt x="251764" y="214000"/>
                        <a:pt x="315605" y="128580"/>
                        <a:pt x="394731" y="56647"/>
                      </a:cubicBezTo>
                      <a:cubicBezTo>
                        <a:pt x="422155" y="31920"/>
                        <a:pt x="453177" y="12588"/>
                        <a:pt x="489143" y="0"/>
                      </a:cubicBezTo>
                      <a:close/>
                    </a:path>
                  </a:pathLst>
                </a:custGeom>
                <a:solidFill>
                  <a:srgbClr val="EDBE98"/>
                </a:solidFill>
                <a:ln w="6768" cap="flat">
                  <a:noFill/>
                  <a:prstDash val="solid"/>
                  <a:miter/>
                </a:ln>
              </p:spPr>
              <p:txBody>
                <a:bodyPr rtlCol="0" anchor="ctr"/>
                <a:lstStyle/>
                <a:p>
                  <a:endParaRPr lang="en-US" dirty="0">
                    <a:latin typeface="Times New Roman" panose="02020603050405020304" pitchFamily="18" charset="0"/>
                    <a:cs typeface="Times New Roman" panose="02020603050405020304" pitchFamily="18" charset="0"/>
                  </a:endParaRPr>
                </a:p>
              </p:txBody>
            </p:sp>
          </p:grpSp>
        </p:grpSp>
      </p:grpSp>
      <p:sp>
        <p:nvSpPr>
          <p:cNvPr id="205" name="Rectangle 204"/>
          <p:cNvSpPr/>
          <p:nvPr/>
        </p:nvSpPr>
        <p:spPr>
          <a:xfrm>
            <a:off x="861867" y="670884"/>
            <a:ext cx="1458512" cy="461665"/>
          </a:xfrm>
          <a:prstGeom prst="rect">
            <a:avLst/>
          </a:prstGeom>
        </p:spPr>
        <p:txBody>
          <a:bodyPr wrap="square">
            <a:spAutoFit/>
          </a:bodyPr>
          <a:lstStyle/>
          <a:p>
            <a:pPr algn="just">
              <a:lnSpc>
                <a:spcPct val="150000"/>
              </a:lnSpc>
              <a:buSzPts val="900"/>
              <a:tabLst>
                <a:tab pos="100013" algn="l"/>
                <a:tab pos="288925" algn="l"/>
              </a:tabLst>
            </a:pPr>
            <a:r>
              <a:rPr lang="en-US" sz="1600" b="1" dirty="0">
                <a:solidFill>
                  <a:srgbClr val="FF0000"/>
                </a:solidFill>
                <a:latin typeface="Times New Roman" panose="02020603050405020304" pitchFamily="18" charset="0"/>
                <a:cs typeface="Times New Roman" panose="02020603050405020304" pitchFamily="18" charset="0"/>
              </a:rPr>
              <a:t>Super admin </a:t>
            </a:r>
            <a:endParaRPr lang="mn-MN" sz="1600" b="1" dirty="0">
              <a:solidFill>
                <a:srgbClr val="FF0000"/>
              </a:solidFill>
              <a:latin typeface="Times New Roman" panose="02020603050405020304" pitchFamily="18" charset="0"/>
              <a:cs typeface="Times New Roman" panose="02020603050405020304" pitchFamily="18" charset="0"/>
            </a:endParaRPr>
          </a:p>
        </p:txBody>
      </p:sp>
      <p:sp>
        <p:nvSpPr>
          <p:cNvPr id="99" name="Rectangle 98"/>
          <p:cNvSpPr/>
          <p:nvPr/>
        </p:nvSpPr>
        <p:spPr>
          <a:xfrm>
            <a:off x="2685470" y="1743578"/>
            <a:ext cx="1582450" cy="124512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n-MN">
              <a:latin typeface="Times New Roman" panose="02020603050405020304" pitchFamily="18" charset="0"/>
              <a:cs typeface="Times New Roman" panose="02020603050405020304" pitchFamily="18" charset="0"/>
            </a:endParaRPr>
          </a:p>
        </p:txBody>
      </p:sp>
      <p:cxnSp>
        <p:nvCxnSpPr>
          <p:cNvPr id="208" name="Straight Arrow Connector 207"/>
          <p:cNvCxnSpPr>
            <a:stCxn id="190" idx="98"/>
            <a:endCxn id="99" idx="0"/>
          </p:cNvCxnSpPr>
          <p:nvPr/>
        </p:nvCxnSpPr>
        <p:spPr>
          <a:xfrm rot="10800000" flipH="1" flipV="1">
            <a:off x="2509907" y="1233552"/>
            <a:ext cx="966787" cy="510026"/>
          </a:xfrm>
          <a:prstGeom prst="bentConnector4">
            <a:avLst>
              <a:gd name="adj1" fmla="val -234"/>
              <a:gd name="adj2" fmla="val 53395"/>
            </a:avLst>
          </a:prstGeom>
          <a:ln>
            <a:headEnd type="none" w="med" len="med"/>
            <a:tailEnd type="arrow" w="med" len="med"/>
          </a:ln>
          <a:effectLst>
            <a:glow rad="254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217" name="Rectangle 216"/>
          <p:cNvSpPr/>
          <p:nvPr/>
        </p:nvSpPr>
        <p:spPr>
          <a:xfrm>
            <a:off x="242696" y="2068478"/>
            <a:ext cx="2025094" cy="738664"/>
          </a:xfrm>
          <a:prstGeom prst="rect">
            <a:avLst/>
          </a:prstGeom>
        </p:spPr>
        <p:txBody>
          <a:bodyPr wrap="square">
            <a:spAutoFit/>
          </a:bodyPr>
          <a:lstStyle/>
          <a:p>
            <a:pPr marL="117475" indent="-117475" algn="just">
              <a:buSzPts val="900"/>
              <a:buFont typeface="Wingdings" panose="05000000000000000000" pitchFamily="2" charset="2"/>
              <a:buChar char="§"/>
              <a:tabLst>
                <a:tab pos="100013" algn="l"/>
                <a:tab pos="171450" algn="l"/>
              </a:tabLst>
            </a:pPr>
            <a:r>
              <a:rPr lang="mn-MN" sz="1400" dirty="0">
                <a:latin typeface="Times New Roman" panose="02020603050405020304" pitchFamily="18" charset="0"/>
                <a:cs typeface="Times New Roman" panose="02020603050405020304" pitchFamily="18" charset="0"/>
              </a:rPr>
              <a:t>Үнэн зөв, бодитой</a:t>
            </a:r>
          </a:p>
          <a:p>
            <a:pPr marL="117475" indent="-117475" algn="just">
              <a:buSzPts val="900"/>
              <a:buFont typeface="Wingdings" panose="05000000000000000000" pitchFamily="2" charset="2"/>
              <a:buChar char="§"/>
              <a:tabLst>
                <a:tab pos="100013" algn="l"/>
                <a:tab pos="171450" algn="l"/>
              </a:tabLst>
            </a:pPr>
            <a:r>
              <a:rPr lang="mn-MN" sz="1400" dirty="0">
                <a:latin typeface="Times New Roman" panose="02020603050405020304" pitchFamily="18" charset="0"/>
                <a:cs typeface="Times New Roman" panose="02020603050405020304" pitchFamily="18" charset="0"/>
              </a:rPr>
              <a:t>Орон зайн алдаагүй</a:t>
            </a:r>
          </a:p>
          <a:p>
            <a:pPr marL="117475" indent="-117475" algn="just">
              <a:buSzPts val="900"/>
              <a:buFont typeface="Wingdings" panose="05000000000000000000" pitchFamily="2" charset="2"/>
              <a:buChar char="§"/>
              <a:tabLst>
                <a:tab pos="100013" algn="l"/>
                <a:tab pos="171450" algn="l"/>
              </a:tabLst>
            </a:pPr>
            <a:r>
              <a:rPr lang="mn-MN" sz="1400" dirty="0">
                <a:latin typeface="Times New Roman" panose="02020603050405020304" pitchFamily="18" charset="0"/>
                <a:cs typeface="Times New Roman" panose="02020603050405020304" pitchFamily="18" charset="0"/>
              </a:rPr>
              <a:t>Нарийвчлал сайтай</a:t>
            </a:r>
            <a:endParaRPr lang="mn-MN" sz="1100" dirty="0">
              <a:latin typeface="Times New Roman" panose="02020603050405020304" pitchFamily="18" charset="0"/>
              <a:cs typeface="Times New Roman" panose="02020603050405020304" pitchFamily="18" charset="0"/>
            </a:endParaRPr>
          </a:p>
        </p:txBody>
      </p:sp>
      <p:sp>
        <p:nvSpPr>
          <p:cNvPr id="219" name="Down Arrow 218"/>
          <p:cNvSpPr/>
          <p:nvPr/>
        </p:nvSpPr>
        <p:spPr>
          <a:xfrm rot="16200000">
            <a:off x="2029195" y="2206533"/>
            <a:ext cx="595122" cy="597553"/>
          </a:xfrm>
          <a:prstGeom prst="downArrow">
            <a:avLst/>
          </a:prstGeom>
          <a:solidFill>
            <a:schemeClr val="accent5">
              <a:alpha val="52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mn-MN">
              <a:latin typeface="Times New Roman" panose="02020603050405020304" pitchFamily="18" charset="0"/>
              <a:cs typeface="Times New Roman" panose="02020603050405020304" pitchFamily="18" charset="0"/>
            </a:endParaRPr>
          </a:p>
        </p:txBody>
      </p:sp>
      <p:pic>
        <p:nvPicPr>
          <p:cNvPr id="221" name="Picture 220"/>
          <p:cNvPicPr>
            <a:picLocks noChangeAspect="1"/>
          </p:cNvPicPr>
          <p:nvPr/>
        </p:nvPicPr>
        <p:blipFill rotWithShape="1">
          <a:blip r:embed="rId7" cstate="screen">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a:ext>
            </a:extLst>
          </a:blip>
          <a:srcRect/>
          <a:stretch/>
        </p:blipFill>
        <p:spPr>
          <a:xfrm>
            <a:off x="8522964" y="4483521"/>
            <a:ext cx="1023041" cy="541152"/>
          </a:xfrm>
          <a:prstGeom prst="rect">
            <a:avLst/>
          </a:prstGeom>
        </p:spPr>
      </p:pic>
      <p:pic>
        <p:nvPicPr>
          <p:cNvPr id="222" name="Picture 221"/>
          <p:cNvPicPr>
            <a:picLocks noChangeAspect="1"/>
          </p:cNvPicPr>
          <p:nvPr/>
        </p:nvPicPr>
        <p:blipFill rotWithShape="1">
          <a:blip r:embed="rId9" cstate="screen">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a:ext>
            </a:extLst>
          </a:blip>
          <a:srcRect/>
          <a:stretch/>
        </p:blipFill>
        <p:spPr>
          <a:xfrm>
            <a:off x="7184986" y="5124364"/>
            <a:ext cx="1023041" cy="442084"/>
          </a:xfrm>
          <a:prstGeom prst="rect">
            <a:avLst/>
          </a:prstGeom>
        </p:spPr>
      </p:pic>
      <p:cxnSp>
        <p:nvCxnSpPr>
          <p:cNvPr id="223" name="Straight Arrow Connector 222"/>
          <p:cNvCxnSpPr>
            <a:stCxn id="221" idx="2"/>
            <a:endCxn id="222" idx="3"/>
          </p:cNvCxnSpPr>
          <p:nvPr/>
        </p:nvCxnSpPr>
        <p:spPr>
          <a:xfrm rot="5400000">
            <a:off x="8460890" y="4771810"/>
            <a:ext cx="320733" cy="826458"/>
          </a:xfrm>
          <a:prstGeom prst="bentConnector2">
            <a:avLst/>
          </a:prstGeom>
          <a:ln>
            <a:headEnd type="none" w="med" len="med"/>
            <a:tailEnd type="arrow" w="med" len="med"/>
          </a:ln>
          <a:effectLst>
            <a:glow rad="254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pic>
        <p:nvPicPr>
          <p:cNvPr id="227" name="Picture 226"/>
          <p:cNvPicPr>
            <a:picLocks noChangeAspect="1"/>
          </p:cNvPicPr>
          <p:nvPr/>
        </p:nvPicPr>
        <p:blipFill rotWithShape="1">
          <a:blip r:embed="rId10"/>
          <a:srcRect l="83965" t="38313" b="39197"/>
          <a:stretch/>
        </p:blipFill>
        <p:spPr>
          <a:xfrm>
            <a:off x="7239806" y="5836717"/>
            <a:ext cx="913400" cy="771859"/>
          </a:xfrm>
          <a:prstGeom prst="rect">
            <a:avLst/>
          </a:prstGeom>
        </p:spPr>
      </p:pic>
      <p:cxnSp>
        <p:nvCxnSpPr>
          <p:cNvPr id="228" name="Straight Arrow Connector 227"/>
          <p:cNvCxnSpPr>
            <a:stCxn id="222" idx="2"/>
            <a:endCxn id="227" idx="0"/>
          </p:cNvCxnSpPr>
          <p:nvPr/>
        </p:nvCxnSpPr>
        <p:spPr>
          <a:xfrm flipH="1">
            <a:off x="7696506" y="5566448"/>
            <a:ext cx="1" cy="270269"/>
          </a:xfrm>
          <a:prstGeom prst="straightConnector1">
            <a:avLst/>
          </a:prstGeom>
          <a:ln>
            <a:headEnd type="arrow" w="med" len="med"/>
            <a:tailEnd type="arrow" w="med" len="med"/>
          </a:ln>
          <a:effectLst>
            <a:glow rad="254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234" name="Straight Arrow Connector 233"/>
          <p:cNvCxnSpPr>
            <a:stCxn id="222" idx="1"/>
            <a:endCxn id="103" idx="2"/>
          </p:cNvCxnSpPr>
          <p:nvPr/>
        </p:nvCxnSpPr>
        <p:spPr>
          <a:xfrm rot="10800000">
            <a:off x="6800480" y="4825914"/>
            <a:ext cx="384507" cy="519492"/>
          </a:xfrm>
          <a:prstGeom prst="bentConnector2">
            <a:avLst/>
          </a:prstGeom>
          <a:ln>
            <a:headEnd type="none" w="med" len="med"/>
            <a:tailEnd type="arrow" w="med" len="med"/>
          </a:ln>
          <a:effectLst>
            <a:glow rad="254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cxnSp>
        <p:nvCxnSpPr>
          <p:cNvPr id="247" name="Straight Arrow Connector 246"/>
          <p:cNvCxnSpPr>
            <a:stCxn id="38" idx="15"/>
          </p:cNvCxnSpPr>
          <p:nvPr/>
        </p:nvCxnSpPr>
        <p:spPr>
          <a:xfrm flipH="1">
            <a:off x="7564904" y="2576000"/>
            <a:ext cx="265618" cy="1193240"/>
          </a:xfrm>
          <a:prstGeom prst="bentConnector4">
            <a:avLst>
              <a:gd name="adj1" fmla="val 101402"/>
              <a:gd name="adj2" fmla="val 56418"/>
            </a:avLst>
          </a:prstGeom>
          <a:ln>
            <a:headEnd type="arrow" w="med" len="med"/>
            <a:tailEnd type="none" w="med" len="med"/>
          </a:ln>
          <a:effectLst>
            <a:glow rad="254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250" name="Rectangle 249"/>
          <p:cNvSpPr/>
          <p:nvPr/>
        </p:nvSpPr>
        <p:spPr>
          <a:xfrm>
            <a:off x="7366954" y="3143124"/>
            <a:ext cx="534121" cy="307777"/>
          </a:xfrm>
          <a:prstGeom prst="rect">
            <a:avLst/>
          </a:prstGeom>
          <a:ln>
            <a:noFill/>
          </a:ln>
        </p:spPr>
        <p:style>
          <a:lnRef idx="3">
            <a:schemeClr val="lt1"/>
          </a:lnRef>
          <a:fillRef idx="1">
            <a:schemeClr val="accent5"/>
          </a:fillRef>
          <a:effectRef idx="1">
            <a:schemeClr val="accent5"/>
          </a:effectRef>
          <a:fontRef idx="minor">
            <a:schemeClr val="lt1"/>
          </a:fontRef>
        </p:style>
        <p:txBody>
          <a:bodyPr wrap="none">
            <a:spAutoFit/>
          </a:bodyPr>
          <a:lstStyle/>
          <a:p>
            <a:pPr algn="ctr"/>
            <a:r>
              <a:rPr lang="mn-MN" sz="1400" dirty="0" err="1">
                <a:latin typeface="Times New Roman" panose="02020603050405020304" pitchFamily="18" charset="0"/>
                <a:cs typeface="Times New Roman" panose="02020603050405020304" pitchFamily="18" charset="0"/>
              </a:rPr>
              <a:t>ОЗӨ</a:t>
            </a:r>
            <a:endParaRPr lang="mn-MN" sz="1400" dirty="0">
              <a:latin typeface="Times New Roman" panose="02020603050405020304" pitchFamily="18" charset="0"/>
              <a:cs typeface="Times New Roman" panose="02020603050405020304" pitchFamily="18" charset="0"/>
            </a:endParaRPr>
          </a:p>
        </p:txBody>
      </p:sp>
      <p:pic>
        <p:nvPicPr>
          <p:cNvPr id="251" name="Picture 2" descr="Top Firewall for Differently Populated Enterprises"/>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47039" y="2971709"/>
            <a:ext cx="467322" cy="24684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Top Firewall for Differently Populated Enterprises"/>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03620" y="3653146"/>
            <a:ext cx="476014" cy="251433"/>
          </a:xfrm>
          <a:prstGeom prst="rect">
            <a:avLst/>
          </a:prstGeom>
          <a:noFill/>
          <a:extLst>
            <a:ext uri="{909E8E84-426E-40DD-AFC4-6F175D3DCCD1}">
              <a14:hiddenFill xmlns:a14="http://schemas.microsoft.com/office/drawing/2010/main">
                <a:solidFill>
                  <a:srgbClr val="FFFFFF"/>
                </a:solidFill>
              </a14:hiddenFill>
            </a:ext>
          </a:extLst>
        </p:spPr>
      </p:pic>
      <p:sp>
        <p:nvSpPr>
          <p:cNvPr id="277" name="Left-Right Arrow Callout 276"/>
          <p:cNvSpPr/>
          <p:nvPr/>
        </p:nvSpPr>
        <p:spPr>
          <a:xfrm>
            <a:off x="5499907" y="2551859"/>
            <a:ext cx="1921050" cy="660999"/>
          </a:xfrm>
          <a:prstGeom prst="leftRightArrowCallout">
            <a:avLst>
              <a:gd name="adj1" fmla="val 25000"/>
              <a:gd name="adj2" fmla="val 25000"/>
              <a:gd name="adj3" fmla="val 16302"/>
              <a:gd name="adj4" fmla="val 73572"/>
            </a:avLst>
          </a:prstGeom>
          <a:solidFill>
            <a:schemeClr val="accent1">
              <a:lumMod val="40000"/>
              <a:lumOff val="60000"/>
              <a:alpha val="7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117475" indent="-117475">
              <a:buFont typeface="Arial" panose="020B0604020202020204" pitchFamily="34" charset="0"/>
              <a:buChar char="•"/>
            </a:pPr>
            <a:r>
              <a:rPr lang="mn-MN" sz="1200" dirty="0">
                <a:latin typeface="Times New Roman" panose="02020603050405020304" pitchFamily="18" charset="0"/>
                <a:cs typeface="Times New Roman" panose="02020603050405020304" pitchFamily="18" charset="0"/>
              </a:rPr>
              <a:t>Бүрдүүлэх</a:t>
            </a:r>
          </a:p>
          <a:p>
            <a:pPr marL="117475" indent="-117475">
              <a:buFont typeface="Arial" panose="020B0604020202020204" pitchFamily="34" charset="0"/>
              <a:buChar char="•"/>
            </a:pPr>
            <a:r>
              <a:rPr lang="mn-MN" sz="1200" dirty="0">
                <a:latin typeface="Times New Roman" panose="02020603050405020304" pitchFamily="18" charset="0"/>
                <a:cs typeface="Times New Roman" panose="02020603050405020304" pitchFamily="18" charset="0"/>
              </a:rPr>
              <a:t>Түгээх</a:t>
            </a:r>
          </a:p>
          <a:p>
            <a:pPr marL="117475" indent="-117475">
              <a:buFont typeface="Arial" panose="020B0604020202020204" pitchFamily="34" charset="0"/>
              <a:buChar char="•"/>
            </a:pPr>
            <a:r>
              <a:rPr lang="mn-MN" sz="1200" dirty="0">
                <a:latin typeface="Times New Roman" panose="02020603050405020304" pitchFamily="18" charset="0"/>
                <a:cs typeface="Times New Roman" panose="02020603050405020304" pitchFamily="18" charset="0"/>
              </a:rPr>
              <a:t>Солилцох журам</a:t>
            </a:r>
          </a:p>
        </p:txBody>
      </p:sp>
      <p:cxnSp>
        <p:nvCxnSpPr>
          <p:cNvPr id="297" name="Straight Arrow Connector 207"/>
          <p:cNvCxnSpPr>
            <a:stCxn id="130" idx="15"/>
          </p:cNvCxnSpPr>
          <p:nvPr/>
        </p:nvCxnSpPr>
        <p:spPr>
          <a:xfrm flipH="1">
            <a:off x="3938623" y="1476651"/>
            <a:ext cx="979074" cy="838330"/>
          </a:xfrm>
          <a:prstGeom prst="bentConnector3">
            <a:avLst>
              <a:gd name="adj1" fmla="val 25449"/>
            </a:avLst>
          </a:prstGeom>
          <a:ln>
            <a:headEnd type="none" w="med" len="med"/>
            <a:tailEnd type="arrow" w="med" len="med"/>
          </a:ln>
          <a:effectLst>
            <a:glow rad="254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305" name="Rectangle 304"/>
          <p:cNvSpPr/>
          <p:nvPr/>
        </p:nvSpPr>
        <p:spPr>
          <a:xfrm>
            <a:off x="9721502" y="4689302"/>
            <a:ext cx="2380951" cy="2031325"/>
          </a:xfrm>
          <a:prstGeom prst="rect">
            <a:avLst/>
          </a:prstGeom>
          <a:solidFill>
            <a:srgbClr val="97E4FF"/>
          </a:solidFill>
        </p:spPr>
        <p:txBody>
          <a:bodyPr wrap="square">
            <a:spAutoFit/>
          </a:bodyPr>
          <a:lstStyle/>
          <a:p>
            <a:pPr algn="just">
              <a:buSzPts val="900"/>
              <a:tabLst>
                <a:tab pos="100013" algn="l"/>
                <a:tab pos="288925" algn="l"/>
              </a:tabLst>
            </a:pPr>
            <a:r>
              <a:rPr lang="mn-MN" sz="1400" dirty="0">
                <a:latin typeface="Times New Roman" panose="02020603050405020304" pitchFamily="18" charset="0"/>
                <a:cs typeface="Times New Roman" panose="02020603050405020304" pitchFamily="18" charset="0"/>
              </a:rPr>
              <a:t>Дэлхийн Аж үйлдвэрийн 4-р хувьсгалын үр нөлөөнд дэвшилтэд технологийг ихээр нэвтрүүлж байна. Үүний нэг нь </a:t>
            </a:r>
            <a:r>
              <a:rPr lang="mn-MN" sz="1400" dirty="0" err="1">
                <a:latin typeface="Times New Roman" panose="02020603050405020304" pitchFamily="18" charset="0"/>
                <a:cs typeface="Times New Roman" panose="02020603050405020304" pitchFamily="18" charset="0"/>
              </a:rPr>
              <a:t>Геопортал</a:t>
            </a:r>
            <a:r>
              <a:rPr lang="mn-MN" sz="1400" dirty="0">
                <a:latin typeface="Times New Roman" panose="02020603050405020304" pitchFamily="18" charset="0"/>
                <a:cs typeface="Times New Roman" panose="02020603050405020304" pitchFamily="18" charset="0"/>
              </a:rPr>
              <a:t> цахим системээр дамжуулан өгөгдлийг эдийн засгийн эргэлтэд оруулж </a:t>
            </a:r>
            <a:r>
              <a:rPr lang="mn-MN" sz="1400" dirty="0" err="1">
                <a:latin typeface="Times New Roman" panose="02020603050405020304" pitchFamily="18" charset="0"/>
                <a:cs typeface="Times New Roman" panose="02020603050405020304" pitchFamily="18" charset="0"/>
              </a:rPr>
              <a:t>инноваци</a:t>
            </a:r>
            <a:r>
              <a:rPr lang="mn-MN" sz="1400" dirty="0">
                <a:latin typeface="Times New Roman" panose="02020603050405020304" pitchFamily="18" charset="0"/>
                <a:cs typeface="Times New Roman" panose="02020603050405020304" pitchFamily="18" charset="0"/>
              </a:rPr>
              <a:t> бий болгох юм.</a:t>
            </a:r>
          </a:p>
        </p:txBody>
      </p:sp>
      <p:grpSp>
        <p:nvGrpSpPr>
          <p:cNvPr id="294" name="Group 293"/>
          <p:cNvGrpSpPr/>
          <p:nvPr/>
        </p:nvGrpSpPr>
        <p:grpSpPr>
          <a:xfrm>
            <a:off x="320845" y="5078977"/>
            <a:ext cx="5344910" cy="1600438"/>
            <a:chOff x="410152" y="5184653"/>
            <a:chExt cx="5344910" cy="1600438"/>
          </a:xfrm>
        </p:grpSpPr>
        <p:sp>
          <p:nvSpPr>
            <p:cNvPr id="306" name="Rectangle 305"/>
            <p:cNvSpPr/>
            <p:nvPr/>
          </p:nvSpPr>
          <p:spPr>
            <a:xfrm>
              <a:off x="410152" y="5184653"/>
              <a:ext cx="2892368" cy="1600438"/>
            </a:xfrm>
            <a:prstGeom prst="rect">
              <a:avLst/>
            </a:prstGeom>
            <a:solidFill>
              <a:srgbClr val="97E4FF"/>
            </a:solidFill>
          </p:spPr>
          <p:txBody>
            <a:bodyPr wrap="square">
              <a:spAutoFit/>
            </a:bodyPr>
            <a:lstStyle/>
            <a:p>
              <a:r>
                <a:rPr lang="mn-MN" sz="1400" b="1" i="1" dirty="0">
                  <a:latin typeface="Times New Roman" panose="02020603050405020304" pitchFamily="18" charset="0"/>
                  <a:cs typeface="Times New Roman" panose="02020603050405020304" pitchFamily="18" charset="0"/>
                </a:rPr>
                <a:t>Салбараар:</a:t>
              </a:r>
              <a:endParaRPr lang="mn-MN" sz="1400" dirty="0">
                <a:latin typeface="Times New Roman" panose="02020603050405020304" pitchFamily="18" charset="0"/>
                <a:cs typeface="Times New Roman" panose="02020603050405020304" pitchFamily="18" charset="0"/>
              </a:endParaRPr>
            </a:p>
            <a:p>
              <a:pPr marL="114300" lvl="0" indent="-11430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Газрын удирдлага</a:t>
              </a:r>
            </a:p>
            <a:p>
              <a:pPr marL="114300" lvl="0" indent="-11430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Стратегийн ЭЗ ба хот төлөвлөлт</a:t>
              </a:r>
            </a:p>
            <a:p>
              <a:pPr marL="114300" lvl="0" indent="-11430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Тээвэр</a:t>
              </a:r>
            </a:p>
            <a:p>
              <a:pPr marL="114300" lvl="0" indent="-11430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Яаралтай тусламжийн үйлчилгээ</a:t>
              </a:r>
            </a:p>
            <a:p>
              <a:pPr marL="114300" lvl="0" indent="-11430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Уул уурхай</a:t>
              </a:r>
            </a:p>
            <a:p>
              <a:pPr marL="114300" indent="-11430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Хөдөө аж ахуй</a:t>
              </a:r>
            </a:p>
          </p:txBody>
        </p:sp>
        <p:sp>
          <p:nvSpPr>
            <p:cNvPr id="307" name="Rectangle 306"/>
            <p:cNvSpPr/>
            <p:nvPr/>
          </p:nvSpPr>
          <p:spPr>
            <a:xfrm>
              <a:off x="3298391" y="5184653"/>
              <a:ext cx="2456671" cy="1600438"/>
            </a:xfrm>
            <a:prstGeom prst="rect">
              <a:avLst/>
            </a:prstGeom>
            <a:solidFill>
              <a:srgbClr val="97E4FF"/>
            </a:solidFill>
          </p:spPr>
          <p:txBody>
            <a:bodyPr wrap="square">
              <a:spAutoFit/>
            </a:bodyPr>
            <a:lstStyle/>
            <a:p>
              <a:pPr lvl="0"/>
              <a:endParaRPr lang="mn-MN" sz="1400" dirty="0">
                <a:latin typeface="Times New Roman" panose="02020603050405020304" pitchFamily="18" charset="0"/>
                <a:cs typeface="Times New Roman" panose="02020603050405020304" pitchFamily="18" charset="0"/>
              </a:endParaRPr>
            </a:p>
            <a:p>
              <a:pPr marL="114300" lvl="0" indent="-11430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Эрүүл мэнд</a:t>
              </a:r>
            </a:p>
            <a:p>
              <a:pPr marL="114300" lvl="0" indent="-11430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Инженерийн дэд бүтэц</a:t>
              </a:r>
            </a:p>
            <a:p>
              <a:pPr marL="114300" lvl="0" indent="-11430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Бизнес</a:t>
              </a:r>
            </a:p>
            <a:p>
              <a:pPr marL="114300" lvl="0" indent="-114300">
                <a:buFont typeface="Arial" panose="020B0604020202020204" pitchFamily="34" charset="0"/>
                <a:buChar char="•"/>
              </a:pPr>
              <a:r>
                <a:rPr lang="mn-MN" sz="1400" dirty="0">
                  <a:latin typeface="Times New Roman" panose="02020603050405020304" pitchFamily="18" charset="0"/>
                  <a:cs typeface="Times New Roman" panose="02020603050405020304" pitchFamily="18" charset="0"/>
                </a:rPr>
                <a:t>Бусад салбаруудад </a:t>
              </a:r>
              <a:r>
                <a:rPr lang="en-US" sz="1400" b="1" dirty="0" err="1">
                  <a:latin typeface="Times New Roman" panose="02020603050405020304" pitchFamily="18" charset="0"/>
                  <a:cs typeface="Times New Roman" panose="02020603050405020304" pitchFamily="18" charset="0"/>
                </a:rPr>
                <a:t>үр</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өгөөж</a:t>
              </a:r>
              <a:r>
                <a:rPr lang="en-US" sz="1400" b="1"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өгөх</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боломжтой</a:t>
              </a:r>
              <a:r>
                <a:rPr lang="en-US" sz="1400" dirty="0">
                  <a:latin typeface="Times New Roman" panose="02020603050405020304" pitchFamily="18" charset="0"/>
                  <a:cs typeface="Times New Roman" panose="02020603050405020304" pitchFamily="18" charset="0"/>
                </a:rPr>
                <a:t>.</a:t>
              </a:r>
              <a:endParaRPr lang="mn-MN" sz="1400" dirty="0">
                <a:latin typeface="Times New Roman" panose="02020603050405020304" pitchFamily="18" charset="0"/>
                <a:cs typeface="Times New Roman" panose="02020603050405020304" pitchFamily="18" charset="0"/>
              </a:endParaRPr>
            </a:p>
            <a:p>
              <a:pPr marL="114300" lvl="0" indent="-114300">
                <a:buFont typeface="Arial" panose="020B0604020202020204" pitchFamily="34" charset="0"/>
                <a:buChar char="•"/>
              </a:pPr>
              <a:endParaRPr lang="mn-MN" sz="1400" dirty="0">
                <a:latin typeface="Times New Roman" panose="02020603050405020304" pitchFamily="18" charset="0"/>
                <a:cs typeface="Times New Roman" panose="02020603050405020304" pitchFamily="18" charset="0"/>
              </a:endParaRPr>
            </a:p>
          </p:txBody>
        </p:sp>
      </p:grpSp>
      <p:pic>
        <p:nvPicPr>
          <p:cNvPr id="301" name="Picture 4" descr="Эрүүл мэндийн яам - Монгол улсын засгийн газар"/>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58307" b="4990"/>
          <a:stretch/>
        </p:blipFill>
        <p:spPr bwMode="auto">
          <a:xfrm>
            <a:off x="4934951" y="1058418"/>
            <a:ext cx="685932" cy="686776"/>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4" descr="Газар зохион байгуулалт, геодези, зураг зүйн газар - Posts | Facebook">
            <a:extLst>
              <a:ext uri="{FF2B5EF4-FFF2-40B4-BE49-F238E27FC236}">
                <a16:creationId xmlns="" xmlns:a16="http://schemas.microsoft.com/office/drawing/2014/main" id="{A92DC64C-35C8-4D3D-ABBF-82B50AB34EC6}"/>
              </a:ext>
            </a:extLst>
          </p:cNvPr>
          <p:cNvPicPr>
            <a:picLocks noChangeAspect="1" noChangeArrowheads="1"/>
          </p:cNvPicPr>
          <p:nvPr/>
        </p:nvPicPr>
        <p:blipFill rotWithShape="1">
          <a:blip r:embed="rId14" cstate="print">
            <a:clrChange>
              <a:clrFrom>
                <a:srgbClr val="FDFDFD"/>
              </a:clrFrom>
              <a:clrTo>
                <a:srgbClr val="FDFDFD">
                  <a:alpha val="0"/>
                </a:srgbClr>
              </a:clrTo>
            </a:clrChange>
            <a:extLst>
              <a:ext uri="{28A0092B-C50C-407E-A947-70E740481C1C}">
                <a14:useLocalDpi xmlns:a14="http://schemas.microsoft.com/office/drawing/2010/main" val="0"/>
              </a:ext>
            </a:extLst>
          </a:blip>
          <a:srcRect l="9916" r="11471" b="21461"/>
          <a:stretch/>
        </p:blipFill>
        <p:spPr bwMode="auto">
          <a:xfrm>
            <a:off x="5707042" y="1110067"/>
            <a:ext cx="609670" cy="609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60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919027"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мэдээллийн бүрдэл</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369332"/>
          </a:xfrm>
          <a:prstGeom prst="rect">
            <a:avLst/>
          </a:prstGeom>
        </p:spPr>
        <p:txBody>
          <a:bodyPr wrap="square">
            <a:spAutoFit/>
          </a:bodyPr>
          <a:lstStyle/>
          <a:p>
            <a:pPr algn="just"/>
            <a:r>
              <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Дээрх гурван аргаас гадна бусад системээс мэдээлэл хүлээн авах боломжтой.</a:t>
            </a:r>
          </a:p>
        </p:txBody>
      </p:sp>
      <p:grpSp>
        <p:nvGrpSpPr>
          <p:cNvPr id="45" name="Group 44">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6"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7" name="Group 46">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8" name="Oval 47">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9"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50" name="Group 49">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1"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2"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3"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4" name="Straight Connector 53">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9" name="Picture 58">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60" name="Picture 59">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1" name="Picture 60">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2"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3"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4"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5" name="Group 64">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6" name="Straight Connector 65">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2" name="Straight Connector 71">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3" name="Straight Connector 72">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4" name="Group 73">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5"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6" name="Group 75">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7" name="Oval 76">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40"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28800" y="1419994"/>
            <a:ext cx="4369857" cy="3751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04506" y="1448029"/>
            <a:ext cx="866605" cy="358595"/>
          </a:xfrm>
          <a:prstGeom prst="rect">
            <a:avLst/>
          </a:prstGeom>
          <a:noFill/>
          <a:ln w="127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42"/>
          <p:cNvPicPr/>
          <p:nvPr/>
        </p:nvPicPr>
        <p:blipFill>
          <a:blip r:embed="rId26"/>
          <a:stretch>
            <a:fillRect/>
          </a:stretch>
        </p:blipFill>
        <p:spPr>
          <a:xfrm>
            <a:off x="7528242" y="1419994"/>
            <a:ext cx="2242291" cy="4437615"/>
          </a:xfrm>
          <a:prstGeom prst="rect">
            <a:avLst/>
          </a:prstGeom>
        </p:spPr>
      </p:pic>
    </p:spTree>
    <p:extLst>
      <p:ext uri="{BB962C8B-B14F-4D97-AF65-F5344CB8AC3E}">
        <p14:creationId xmlns:p14="http://schemas.microsoft.com/office/powerpoint/2010/main" val="486163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919027"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мэдээллийн бүрдэл</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369332"/>
          </a:xfrm>
          <a:prstGeom prst="rect">
            <a:avLst/>
          </a:prstGeom>
        </p:spPr>
        <p:txBody>
          <a:bodyPr wrap="square">
            <a:spAutoFit/>
          </a:bodyPr>
          <a:lstStyle/>
          <a:p>
            <a:pPr algn="just"/>
            <a:r>
              <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Дээрх гурван аргаас гадна гуравдагч байгууллагын системээс мэдээлэл хүлээн авах боломжтой.</a:t>
            </a:r>
          </a:p>
        </p:txBody>
      </p:sp>
      <p:grpSp>
        <p:nvGrpSpPr>
          <p:cNvPr id="45" name="Group 44">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6"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7" name="Group 46">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8" name="Oval 47">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9"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50" name="Group 49">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1"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2"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3"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4" name="Straight Connector 53">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9" name="Picture 58">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60" name="Picture 59">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1" name="Picture 60">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2"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3"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4"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5" name="Group 64">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6" name="Straight Connector 65">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2" name="Straight Connector 71">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3" name="Straight Connector 72">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4" name="Group 73">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5"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6" name="Group 75">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7" name="Oval 76">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79" name="Picture 78" descr="https://cdn.discordapp.com/attachments/804649329796579339/808895456247676938/unknown.png"/>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226608" y="1097532"/>
            <a:ext cx="5759450" cy="2541270"/>
          </a:xfrm>
          <a:prstGeom prst="rect">
            <a:avLst/>
          </a:prstGeom>
          <a:noFill/>
          <a:ln>
            <a:noFill/>
          </a:ln>
        </p:spPr>
      </p:pic>
      <p:pic>
        <p:nvPicPr>
          <p:cNvPr id="80" name="Picture 79" descr="https://cdn.discordapp.com/attachments/804649329796579339/808895711764545596/unknown.png"/>
          <p:cNvPicPr/>
          <p:nvPr/>
        </p:nvPicPr>
        <p:blipFill rotWithShape="1">
          <a:blip r:embed="rId25" cstate="print">
            <a:extLst>
              <a:ext uri="{28A0092B-C50C-407E-A947-70E740481C1C}">
                <a14:useLocalDpi xmlns:a14="http://schemas.microsoft.com/office/drawing/2010/main" val="0"/>
              </a:ext>
            </a:extLst>
          </a:blip>
          <a:srcRect b="30222"/>
          <a:stretch/>
        </p:blipFill>
        <p:spPr bwMode="auto">
          <a:xfrm>
            <a:off x="3722702" y="2578329"/>
            <a:ext cx="5758815" cy="1978660"/>
          </a:xfrm>
          <a:prstGeom prst="rect">
            <a:avLst/>
          </a:prstGeom>
          <a:noFill/>
          <a:ln>
            <a:noFill/>
          </a:ln>
          <a:extLst>
            <a:ext uri="{53640926-AAD7-44D8-BBD7-CCE9431645EC}">
              <a14:shadowObscured xmlns:a14="http://schemas.microsoft.com/office/drawing/2010/main"/>
            </a:ext>
          </a:extLst>
        </p:spPr>
      </p:pic>
      <p:pic>
        <p:nvPicPr>
          <p:cNvPr id="81" name="Picture 80" descr="https://cdn.discordapp.com/attachments/804649329796579339/808895902450319411/unknown.png"/>
          <p:cNvPicPr/>
          <p:nvPr/>
        </p:nvPicPr>
        <p:blipFill rotWithShape="1">
          <a:blip r:embed="rId26" cstate="print">
            <a:extLst>
              <a:ext uri="{28A0092B-C50C-407E-A947-70E740481C1C}">
                <a14:useLocalDpi xmlns:a14="http://schemas.microsoft.com/office/drawing/2010/main" val="0"/>
              </a:ext>
            </a:extLst>
          </a:blip>
          <a:srcRect b="30609"/>
          <a:stretch/>
        </p:blipFill>
        <p:spPr bwMode="auto">
          <a:xfrm>
            <a:off x="6163570" y="4467399"/>
            <a:ext cx="5753735" cy="211391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9162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919027"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мэдээллийн бүрдэл</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646331"/>
          </a:xfrm>
          <a:prstGeom prst="rect">
            <a:avLst/>
          </a:prstGeom>
        </p:spPr>
        <p:txBody>
          <a:bodyPr wrap="square">
            <a:spAutoFit/>
          </a:bodyPr>
          <a:lstStyle/>
          <a:p>
            <a:pPr algn="just"/>
            <a:r>
              <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Бусад өгөгдлийн сантай холбогдож тухайн стандарт тус бүрээр өгөгдлөл хүлээн авах боломжтой болсон. Уг тохиргоог системийн удирдагч гүйцэтгэх боломжтой.</a:t>
            </a:r>
          </a:p>
        </p:txBody>
      </p:sp>
      <p:grpSp>
        <p:nvGrpSpPr>
          <p:cNvPr id="45" name="Group 44">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6"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7" name="Group 46">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8" name="Oval 47">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9"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50" name="Group 49">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1"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2"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3"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4" name="Straight Connector 53">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9" name="Picture 58">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60" name="Picture 59">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1" name="Picture 60">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2"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3"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4"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5" name="Group 64">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6" name="Straight Connector 65">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2" name="Straight Connector 71">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3" name="Straight Connector 72">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4" name="Group 73">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5"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6" name="Group 75">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7" name="Oval 76">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1026"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29694" y="1258789"/>
            <a:ext cx="10425142" cy="248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33562" y="3396335"/>
            <a:ext cx="3342337" cy="3125643"/>
          </a:xfrm>
          <a:prstGeom prst="rect">
            <a:avLst/>
          </a:prstGeom>
          <a:solidFill>
            <a:schemeClr val="accent2"/>
          </a:solidFill>
          <a:ln w="28575">
            <a:solidFill>
              <a:schemeClr val="accent2"/>
            </a:solidFill>
            <a:miter lim="800000"/>
            <a:headEnd/>
            <a:tailEnd/>
          </a:ln>
          <a:effectLst/>
        </p:spPr>
      </p:pic>
      <p:pic>
        <p:nvPicPr>
          <p:cNvPr id="1028" name="Picture 4"/>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877818" y="3403757"/>
            <a:ext cx="5773738" cy="3144842"/>
          </a:xfrm>
          <a:prstGeom prst="rect">
            <a:avLst/>
          </a:prstGeom>
          <a:noFill/>
          <a:ln w="2857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22911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801303"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хэрэглэгчийн хэсэг</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369332"/>
          </a:xfrm>
          <a:prstGeom prst="rect">
            <a:avLst/>
          </a:prstGeom>
        </p:spPr>
        <p:txBody>
          <a:bodyPr wrap="square">
            <a:spAutoFit/>
          </a:bodyPr>
          <a:lstStyle/>
          <a:p>
            <a:pPr algn="just"/>
            <a:r>
              <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Энгийн хэрэглэгчид хэрэгцээт мэдээллээ харах, нэвтрэн орж худалдан авах боломжтой</a:t>
            </a:r>
          </a:p>
        </p:txBody>
      </p:sp>
      <p:grpSp>
        <p:nvGrpSpPr>
          <p:cNvPr id="45" name="Group 44">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6"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7" name="Group 46">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8" name="Oval 47">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9"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50" name="Group 49">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1"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2"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3"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4" name="Straight Connector 53">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9" name="Picture 58">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60" name="Picture 59">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1" name="Picture 60">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2"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3"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4"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5" name="Group 64">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6" name="Straight Connector 65">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2" name="Straight Connector 71">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3" name="Straight Connector 72">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4" name="Group 73">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5"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6" name="Group 75">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7" name="Oval 76">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83" name="Picture 82" descr="C:\Users\Hellowolrd\Desktop\test case\113.png"/>
          <p:cNvPicPr/>
          <p:nvPr/>
        </p:nvPicPr>
        <p:blipFill>
          <a:blip r:embed="rId24">
            <a:extLst>
              <a:ext uri="{28A0092B-C50C-407E-A947-70E740481C1C}">
                <a14:useLocalDpi xmlns:a14="http://schemas.microsoft.com/office/drawing/2010/main" val="0"/>
              </a:ext>
            </a:extLst>
          </a:blip>
          <a:srcRect/>
          <a:stretch>
            <a:fillRect/>
          </a:stretch>
        </p:blipFill>
        <p:spPr bwMode="auto">
          <a:xfrm>
            <a:off x="5579534" y="3632297"/>
            <a:ext cx="5943600" cy="2704465"/>
          </a:xfrm>
          <a:prstGeom prst="rect">
            <a:avLst/>
          </a:prstGeom>
          <a:noFill/>
          <a:ln>
            <a:noFill/>
          </a:ln>
        </p:spPr>
      </p:pic>
      <p:pic>
        <p:nvPicPr>
          <p:cNvPr id="84" name="Picture 83" descr="C:\Users\Hellowolrd\Desktop\test case\114.png"/>
          <p:cNvPicPr/>
          <p:nvPr/>
        </p:nvPicPr>
        <p:blipFill>
          <a:blip r:embed="rId25">
            <a:extLst>
              <a:ext uri="{28A0092B-C50C-407E-A947-70E740481C1C}">
                <a14:useLocalDpi xmlns:a14="http://schemas.microsoft.com/office/drawing/2010/main" val="0"/>
              </a:ext>
            </a:extLst>
          </a:blip>
          <a:srcRect/>
          <a:stretch>
            <a:fillRect/>
          </a:stretch>
        </p:blipFill>
        <p:spPr bwMode="auto">
          <a:xfrm>
            <a:off x="2125133" y="1624959"/>
            <a:ext cx="7945330" cy="3706972"/>
          </a:xfrm>
          <a:prstGeom prst="rect">
            <a:avLst/>
          </a:prstGeom>
          <a:noFill/>
          <a:ln>
            <a:noFill/>
          </a:ln>
        </p:spPr>
      </p:pic>
    </p:spTree>
    <p:extLst>
      <p:ext uri="{BB962C8B-B14F-4D97-AF65-F5344CB8AC3E}">
        <p14:creationId xmlns:p14="http://schemas.microsoft.com/office/powerpoint/2010/main" val="16698151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801303"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хэрэглэгчийн хэсэг</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369332"/>
          </a:xfrm>
          <a:prstGeom prst="rect">
            <a:avLst/>
          </a:prstGeom>
        </p:spPr>
        <p:txBody>
          <a:bodyPr wrap="square">
            <a:spAutoFit/>
          </a:bodyPr>
          <a:lstStyle/>
          <a:p>
            <a:pPr algn="just"/>
            <a:r>
              <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Худалдан авсан мэдээллээ өөрт хэрэгтэй төрлөө сонгон татаж авна</a:t>
            </a:r>
            <a:endParaRPr lang="mn-MN"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p:txBody>
      </p:sp>
      <p:grpSp>
        <p:nvGrpSpPr>
          <p:cNvPr id="45" name="Group 44">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6"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7" name="Group 46">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8" name="Oval 47">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9"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50" name="Group 49">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1"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2"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3"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4" name="Straight Connector 53">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9" name="Picture 58">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60" name="Picture 59">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1" name="Picture 60">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2"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3"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4"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5" name="Group 64">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6" name="Straight Connector 65">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2" name="Straight Connector 71">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3" name="Straight Connector 72">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4" name="Group 73">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5"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6" name="Group 75">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7" name="Oval 76">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40" name="Picture 39" descr="C:\Users\Hellowolrd\Desktop\test case\117.png"/>
          <p:cNvPicPr/>
          <p:nvPr/>
        </p:nvPicPr>
        <p:blipFill>
          <a:blip r:embed="rId24">
            <a:extLst>
              <a:ext uri="{28A0092B-C50C-407E-A947-70E740481C1C}">
                <a14:useLocalDpi xmlns:a14="http://schemas.microsoft.com/office/drawing/2010/main" val="0"/>
              </a:ext>
            </a:extLst>
          </a:blip>
          <a:srcRect/>
          <a:stretch>
            <a:fillRect/>
          </a:stretch>
        </p:blipFill>
        <p:spPr bwMode="auto">
          <a:xfrm>
            <a:off x="1582208" y="1284759"/>
            <a:ext cx="10020702" cy="4663438"/>
          </a:xfrm>
          <a:prstGeom prst="rect">
            <a:avLst/>
          </a:prstGeom>
          <a:noFill/>
          <a:ln>
            <a:noFill/>
          </a:ln>
        </p:spPr>
      </p:pic>
      <p:pic>
        <p:nvPicPr>
          <p:cNvPr id="41" name="Picture 40" descr="C:\Users\Hellowolrd\Desktop\test case\139.png"/>
          <p:cNvPicPr/>
          <p:nvPr/>
        </p:nvPicPr>
        <p:blipFill rotWithShape="1">
          <a:blip r:embed="rId25" cstate="print">
            <a:extLst>
              <a:ext uri="{28A0092B-C50C-407E-A947-70E740481C1C}">
                <a14:useLocalDpi xmlns:a14="http://schemas.microsoft.com/office/drawing/2010/main" val="0"/>
              </a:ext>
            </a:extLst>
          </a:blip>
          <a:srcRect l="28323" t="21106" r="23685" b="17574"/>
          <a:stretch/>
        </p:blipFill>
        <p:spPr bwMode="auto">
          <a:xfrm>
            <a:off x="9477485" y="5529418"/>
            <a:ext cx="1698515" cy="1173396"/>
          </a:xfrm>
          <a:prstGeom prst="rect">
            <a:avLst/>
          </a:prstGeom>
          <a:noFill/>
          <a:ln>
            <a:noFill/>
          </a:ln>
        </p:spPr>
      </p:pic>
      <p:pic>
        <p:nvPicPr>
          <p:cNvPr id="43" name="Picture 42" descr="C:\Users\Hellowolrd\Desktop\test case\133.png"/>
          <p:cNvPicPr/>
          <p:nvPr/>
        </p:nvPicPr>
        <p:blipFill rotWithShape="1">
          <a:blip r:embed="rId26" cstate="print">
            <a:extLst>
              <a:ext uri="{28A0092B-C50C-407E-A947-70E740481C1C}">
                <a14:useLocalDpi xmlns:a14="http://schemas.microsoft.com/office/drawing/2010/main" val="0"/>
              </a:ext>
            </a:extLst>
          </a:blip>
          <a:srcRect l="29184" t="22742" r="29159" b="25118"/>
          <a:stretch/>
        </p:blipFill>
        <p:spPr bwMode="auto">
          <a:xfrm>
            <a:off x="1693334" y="5452003"/>
            <a:ext cx="1862666" cy="1256959"/>
          </a:xfrm>
          <a:prstGeom prst="rect">
            <a:avLst/>
          </a:prstGeom>
          <a:noFill/>
          <a:ln>
            <a:noFill/>
          </a:ln>
        </p:spPr>
      </p:pic>
      <p:pic>
        <p:nvPicPr>
          <p:cNvPr id="79" name="Picture 78" descr="C:\Users\Hellowolrd\Desktop\test case\125.png"/>
          <p:cNvPicPr/>
          <p:nvPr/>
        </p:nvPicPr>
        <p:blipFill rotWithShape="1">
          <a:blip r:embed="rId27">
            <a:extLst>
              <a:ext uri="{28A0092B-C50C-407E-A947-70E740481C1C}">
                <a14:useLocalDpi xmlns:a14="http://schemas.microsoft.com/office/drawing/2010/main" val="0"/>
              </a:ext>
            </a:extLst>
          </a:blip>
          <a:srcRect l="11253" t="10748" r="9972" b="50245"/>
          <a:stretch/>
        </p:blipFill>
        <p:spPr bwMode="auto">
          <a:xfrm>
            <a:off x="4326466" y="5381658"/>
            <a:ext cx="4682067" cy="1247861"/>
          </a:xfrm>
          <a:prstGeom prst="rect">
            <a:avLst/>
          </a:prstGeom>
          <a:noFill/>
          <a:ln>
            <a:noFill/>
          </a:ln>
        </p:spPr>
      </p:pic>
    </p:spTree>
    <p:extLst>
      <p:ext uri="{BB962C8B-B14F-4D97-AF65-F5344CB8AC3E}">
        <p14:creationId xmlns:p14="http://schemas.microsoft.com/office/powerpoint/2010/main" val="28630407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100449" y="78667"/>
            <a:ext cx="7801303" cy="461665"/>
          </a:xfrm>
          <a:prstGeom prst="rect">
            <a:avLst/>
          </a:prstGeom>
        </p:spPr>
        <p:txBody>
          <a:bodyPr wrap="none">
            <a:spAutoFit/>
          </a:bodyPr>
          <a:lstStyle/>
          <a:p>
            <a:r>
              <a:rPr lang="mn-MN" sz="2400" b="1" dirty="0" smtClean="0">
                <a:solidFill>
                  <a:srgbClr val="002060"/>
                </a:solidFill>
                <a:latin typeface="Arial" panose="020B0604020202020204" pitchFamily="34" charset="0"/>
                <a:ea typeface="Calibri" panose="020F0502020204030204" pitchFamily="34" charset="0"/>
                <a:cs typeface="Arial" panose="020B0604020202020204" pitchFamily="34" charset="0"/>
              </a:rPr>
              <a:t>Геопортал нэгдсэн системийн хэрэглэгчийн хэсэг</a:t>
            </a:r>
            <a:endPar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1100449" y="558439"/>
            <a:ext cx="10725812" cy="369332"/>
          </a:xfrm>
          <a:prstGeom prst="rect">
            <a:avLst/>
          </a:prstGeom>
        </p:spPr>
        <p:txBody>
          <a:bodyPr wrap="square">
            <a:spAutoFit/>
          </a:bodyPr>
          <a:lstStyle/>
          <a:p>
            <a:pPr algn="just"/>
            <a:r>
              <a:rPr lang="en-US"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PDF </a:t>
            </a:r>
            <a:r>
              <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форматаар худалдаж авсан байдал</a:t>
            </a:r>
          </a:p>
        </p:txBody>
      </p:sp>
      <p:grpSp>
        <p:nvGrpSpPr>
          <p:cNvPr id="45" name="Group 44">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46"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3878587"/>
              <a:ext cx="581067" cy="581067"/>
            </a:xfrm>
            <a:prstGeom prst="rect">
              <a:avLst/>
            </a:prstGeom>
          </p:spPr>
        </p:pic>
        <p:grpSp>
          <p:nvGrpSpPr>
            <p:cNvPr id="47" name="Group 46">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48" name="Oval 47">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9"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264298" y="2164171"/>
                <a:ext cx="198879" cy="198879"/>
              </a:xfrm>
              <a:prstGeom prst="rect">
                <a:avLst/>
              </a:prstGeom>
            </p:spPr>
          </p:pic>
        </p:grpSp>
      </p:grpSp>
      <p:grpSp>
        <p:nvGrpSpPr>
          <p:cNvPr id="50" name="Group 49">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51"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549045" y="3552556"/>
              <a:ext cx="417519" cy="417519"/>
            </a:xfrm>
            <a:prstGeom prst="rect">
              <a:avLst/>
            </a:prstGeom>
          </p:spPr>
        </p:pic>
        <p:pic>
          <p:nvPicPr>
            <p:cNvPr id="52"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011" y="3552556"/>
              <a:ext cx="417519" cy="417519"/>
            </a:xfrm>
            <a:prstGeom prst="rect">
              <a:avLst/>
            </a:prstGeom>
          </p:spPr>
        </p:pic>
        <p:pic>
          <p:nvPicPr>
            <p:cNvPr id="53"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88528" y="3755310"/>
              <a:ext cx="417518" cy="417520"/>
            </a:xfrm>
            <a:prstGeom prst="rect">
              <a:avLst/>
            </a:prstGeom>
          </p:spPr>
        </p:pic>
        <p:cxnSp>
          <p:nvCxnSpPr>
            <p:cNvPr id="54" name="Straight Connector 53">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59" name="Picture 58">
            <a:extLst>
              <a:ext uri="{FF2B5EF4-FFF2-40B4-BE49-F238E27FC236}">
                <a16:creationId xmlns="" xmlns:a16="http://schemas.microsoft.com/office/drawing/2014/main" id="{5B4BA0FC-0FB8-4E8C-BBB8-FB2EC94497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60" name="Picture 59">
            <a:extLst>
              <a:ext uri="{FF2B5EF4-FFF2-40B4-BE49-F238E27FC236}">
                <a16:creationId xmlns="" xmlns:a16="http://schemas.microsoft.com/office/drawing/2014/main" id="{46C29F1E-A5D9-49C5-86CA-B956C80B50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61" name="Picture 60">
            <a:extLst>
              <a:ext uri="{FF2B5EF4-FFF2-40B4-BE49-F238E27FC236}">
                <a16:creationId xmlns="" xmlns:a16="http://schemas.microsoft.com/office/drawing/2014/main" id="{AA6A7A6C-2FC9-496F-8F72-29B9D1C62C6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62"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7"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290088" y="6245614"/>
            <a:ext cx="457200" cy="457200"/>
          </a:xfrm>
          <a:prstGeom prst="rect">
            <a:avLst/>
          </a:prstGeom>
        </p:spPr>
      </p:pic>
      <p:pic>
        <p:nvPicPr>
          <p:cNvPr id="63"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9"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0"/>
              </a:ext>
            </a:extLst>
          </a:blip>
          <a:stretch>
            <a:fillRect/>
          </a:stretch>
        </p:blipFill>
        <p:spPr>
          <a:xfrm>
            <a:off x="283643" y="3168712"/>
            <a:ext cx="470090" cy="470090"/>
          </a:xfrm>
          <a:prstGeom prst="rect">
            <a:avLst/>
          </a:prstGeom>
        </p:spPr>
      </p:pic>
      <p:pic>
        <p:nvPicPr>
          <p:cNvPr id="64"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21"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41895" y="5452003"/>
            <a:ext cx="553586" cy="553586"/>
          </a:xfrm>
          <a:prstGeom prst="rect">
            <a:avLst/>
          </a:prstGeom>
        </p:spPr>
      </p:pic>
      <p:grpSp>
        <p:nvGrpSpPr>
          <p:cNvPr id="65" name="Group 64">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66" name="Straight Connector 65">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70" name="Straight Connector 69">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71" name="Straight Connector 70">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72" name="Straight Connector 71">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73" name="Straight Connector 72">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74" name="Group 73">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75"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2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59761" y="4668997"/>
              <a:ext cx="612460" cy="612460"/>
            </a:xfrm>
            <a:prstGeom prst="rect">
              <a:avLst/>
            </a:prstGeom>
          </p:spPr>
        </p:pic>
        <p:grpSp>
          <p:nvGrpSpPr>
            <p:cNvPr id="76" name="Group 75">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77" name="Oval 76">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8"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pic>
        <p:nvPicPr>
          <p:cNvPr id="80" name="Picture 79" descr="C:\Users\Hellowolrd\Desktop\test case\149.png"/>
          <p:cNvPicPr/>
          <p:nvPr/>
        </p:nvPicPr>
        <p:blipFill>
          <a:blip r:embed="rId24">
            <a:extLst>
              <a:ext uri="{28A0092B-C50C-407E-A947-70E740481C1C}">
                <a14:useLocalDpi xmlns:a14="http://schemas.microsoft.com/office/drawing/2010/main" val="0"/>
              </a:ext>
            </a:extLst>
          </a:blip>
          <a:srcRect/>
          <a:stretch>
            <a:fillRect/>
          </a:stretch>
        </p:blipFill>
        <p:spPr bwMode="auto">
          <a:xfrm>
            <a:off x="1271226" y="1177969"/>
            <a:ext cx="10656635" cy="5002698"/>
          </a:xfrm>
          <a:prstGeom prst="rect">
            <a:avLst/>
          </a:prstGeom>
          <a:noFill/>
          <a:ln>
            <a:noFill/>
          </a:ln>
        </p:spPr>
      </p:pic>
    </p:spTree>
    <p:extLst>
      <p:ext uri="{BB962C8B-B14F-4D97-AF65-F5344CB8AC3E}">
        <p14:creationId xmlns:p14="http://schemas.microsoft.com/office/powerpoint/2010/main" val="25770303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4" name="Rectangle 43"/>
          <p:cNvSpPr/>
          <p:nvPr/>
        </p:nvSpPr>
        <p:spPr>
          <a:xfrm>
            <a:off x="1100449" y="78667"/>
            <a:ext cx="4088107" cy="461665"/>
          </a:xfrm>
          <a:prstGeom prst="rect">
            <a:avLst/>
          </a:prstGeom>
        </p:spPr>
        <p:txBody>
          <a:bodyPr wrap="none">
            <a:spAutoFit/>
          </a:bodyPr>
          <a:lstStyle/>
          <a:p>
            <a:r>
              <a:rPr lang="mn-MN" sz="2400" b="1" dirty="0">
                <a:solidFill>
                  <a:srgbClr val="002060"/>
                </a:solidFill>
                <a:latin typeface="Arial" panose="020B0604020202020204" pitchFamily="34" charset="0"/>
                <a:ea typeface="Calibri" panose="020F0502020204030204" pitchFamily="34" charset="0"/>
                <a:cs typeface="Arial" panose="020B0604020202020204" pitchFamily="34" charset="0"/>
              </a:rPr>
              <a:t>Цахим төлбөрийн систем</a:t>
            </a:r>
          </a:p>
        </p:txBody>
      </p:sp>
      <p:sp>
        <p:nvSpPr>
          <p:cNvPr id="45" name="Rectangle 44"/>
          <p:cNvSpPr/>
          <p:nvPr/>
        </p:nvSpPr>
        <p:spPr>
          <a:xfrm>
            <a:off x="1100449" y="558439"/>
            <a:ext cx="10725812" cy="923330"/>
          </a:xfrm>
          <a:prstGeom prst="rect">
            <a:avLst/>
          </a:prstGeom>
        </p:spPr>
        <p:txBody>
          <a:bodyPr wrap="square">
            <a:spAutoFit/>
          </a:bodyPr>
          <a:lstStyle/>
          <a:p>
            <a:pPr algn="just"/>
            <a:r>
              <a:rPr lang="mn-MN" dirty="0">
                <a:solidFill>
                  <a:srgbClr val="000000"/>
                </a:solidFill>
                <a:latin typeface="Arial" panose="020B0604020202020204" pitchFamily="34" charset="0"/>
                <a:ea typeface="Times New Roman" panose="02020603050405020304" pitchFamily="18" charset="0"/>
                <a:cs typeface="Arial" panose="020B0604020202020204" pitchFamily="34" charset="0"/>
              </a:rPr>
              <a:t>Иргэд аж ахуй нэгж байгууллагууд</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mn-MN" dirty="0">
                <a:solidFill>
                  <a:srgbClr val="000000"/>
                </a:solidFill>
                <a:latin typeface="Arial" panose="020B0604020202020204" pitchFamily="34" charset="0"/>
                <a:ea typeface="Times New Roman" panose="02020603050405020304" pitchFamily="18" charset="0"/>
                <a:cs typeface="Arial" panose="020B0604020202020204" pitchFamily="34" charset="0"/>
              </a:rPr>
              <a:t>хэрэгцээт мэдээллийг худалдан авахдаа онлайн төлбөр тооцооны системийг ашиглан төлбөр гүйцэтгэх боломтой. Бид </a:t>
            </a:r>
            <a:r>
              <a:rPr lang="en-US" dirty="0">
                <a:solidFill>
                  <a:srgbClr val="000000"/>
                </a:solidFill>
                <a:latin typeface="Arial" panose="020B0604020202020204" pitchFamily="34" charset="0"/>
                <a:ea typeface="Times New Roman" panose="02020603050405020304" pitchFamily="18" charset="0"/>
                <a:cs typeface="Arial" panose="020B0604020202020204" pitchFamily="34" charset="0"/>
              </a:rPr>
              <a:t>QPAY</a:t>
            </a:r>
            <a:r>
              <a:rPr lang="mn-MN" dirty="0">
                <a:solidFill>
                  <a:srgbClr val="000000"/>
                </a:solidFill>
                <a:latin typeface="Arial" panose="020B0604020202020204" pitchFamily="34" charset="0"/>
                <a:ea typeface="Times New Roman" panose="02020603050405020304" pitchFamily="18" charset="0"/>
                <a:cs typeface="Arial" panose="020B0604020202020204" pitchFamily="34" charset="0"/>
              </a:rPr>
              <a:t>-ээр худалдан авах төлбөрийн системийг хөгжүүлж захиалагчийн Төрийн сан дахь данстай </a:t>
            </a:r>
            <a:r>
              <a:rPr lang="mn-MN"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холбосон. </a:t>
            </a:r>
            <a:endParaRPr lang="mn-MN" dirty="0">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32156" y="2679420"/>
            <a:ext cx="8480431" cy="3467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86782" y="1772899"/>
            <a:ext cx="4834565" cy="320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0940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4073D70A-474D-48B1-9043-161214099368}"/>
              </a:ext>
            </a:extLst>
          </p:cNvPr>
          <p:cNvGrpSpPr/>
          <p:nvPr/>
        </p:nvGrpSpPr>
        <p:grpSpPr>
          <a:xfrm>
            <a:off x="228155" y="3878587"/>
            <a:ext cx="581067" cy="581067"/>
            <a:chOff x="259761" y="3878587"/>
            <a:chExt cx="581067" cy="581067"/>
          </a:xfrm>
        </p:grpSpPr>
        <p:pic>
          <p:nvPicPr>
            <p:cNvPr id="17" name="Graphic 66" descr="Database">
              <a:extLst>
                <a:ext uri="{FF2B5EF4-FFF2-40B4-BE49-F238E27FC236}">
                  <a16:creationId xmlns:a16="http://schemas.microsoft.com/office/drawing/2014/main" xmlns="" id="{78A22FC7-FB38-469D-B414-A48C35F40316}"/>
                </a:ext>
              </a:extLst>
            </p:cNvPr>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3878587"/>
              <a:ext cx="581067" cy="581067"/>
            </a:xfrm>
            <a:prstGeom prst="rect">
              <a:avLst/>
            </a:prstGeom>
          </p:spPr>
        </p:pic>
        <p:grpSp>
          <p:nvGrpSpPr>
            <p:cNvPr id="18" name="Group 17">
              <a:extLst>
                <a:ext uri="{FF2B5EF4-FFF2-40B4-BE49-F238E27FC236}">
                  <a16:creationId xmlns:a16="http://schemas.microsoft.com/office/drawing/2014/main" xmlns="" id="{FB6BF44E-4FED-4745-B691-FAF9794D1AAC}"/>
                </a:ext>
              </a:extLst>
            </p:cNvPr>
            <p:cNvGrpSpPr/>
            <p:nvPr/>
          </p:nvGrpSpPr>
          <p:grpSpPr>
            <a:xfrm>
              <a:off x="381696" y="4188533"/>
              <a:ext cx="262672" cy="261274"/>
              <a:chOff x="9239162" y="2109705"/>
              <a:chExt cx="262672" cy="261274"/>
            </a:xfrm>
          </p:grpSpPr>
          <p:sp>
            <p:nvSpPr>
              <p:cNvPr id="19" name="Oval 18">
                <a:extLst>
                  <a:ext uri="{FF2B5EF4-FFF2-40B4-BE49-F238E27FC236}">
                    <a16:creationId xmlns:a16="http://schemas.microsoft.com/office/drawing/2014/main" xmlns=""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0" name="Graphic 70" descr="Checkmark">
                <a:extLst>
                  <a:ext uri="{FF2B5EF4-FFF2-40B4-BE49-F238E27FC236}">
                    <a16:creationId xmlns:a16="http://schemas.microsoft.com/office/drawing/2014/main" xmlns="" id="{AFDD2F2E-445D-4F1A-8855-9BE6E504D460}"/>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264298" y="2164171"/>
                <a:ext cx="198879" cy="198879"/>
              </a:xfrm>
              <a:prstGeom prst="rect">
                <a:avLst/>
              </a:prstGeom>
            </p:spPr>
          </p:pic>
        </p:grpSp>
      </p:grpSp>
      <p:grpSp>
        <p:nvGrpSpPr>
          <p:cNvPr id="21" name="Group 20">
            <a:extLst>
              <a:ext uri="{FF2B5EF4-FFF2-40B4-BE49-F238E27FC236}">
                <a16:creationId xmlns:a16="http://schemas.microsoft.com/office/drawing/2014/main" xmlns=""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22" name="Graphic 73" descr="Database">
              <a:extLst>
                <a:ext uri="{FF2B5EF4-FFF2-40B4-BE49-F238E27FC236}">
                  <a16:creationId xmlns:a16="http://schemas.microsoft.com/office/drawing/2014/main" xmlns=""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49045" y="3552556"/>
              <a:ext cx="417519" cy="417519"/>
            </a:xfrm>
            <a:prstGeom prst="rect">
              <a:avLst/>
            </a:prstGeom>
          </p:spPr>
        </p:pic>
        <p:pic>
          <p:nvPicPr>
            <p:cNvPr id="23" name="Graphic 74" descr="Database">
              <a:extLst>
                <a:ext uri="{FF2B5EF4-FFF2-40B4-BE49-F238E27FC236}">
                  <a16:creationId xmlns:a16="http://schemas.microsoft.com/office/drawing/2014/main" xmlns=""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011" y="3552556"/>
              <a:ext cx="417519" cy="417519"/>
            </a:xfrm>
            <a:prstGeom prst="rect">
              <a:avLst/>
            </a:prstGeom>
          </p:spPr>
        </p:pic>
        <p:pic>
          <p:nvPicPr>
            <p:cNvPr id="24" name="Graphic 75" descr="Database">
              <a:extLst>
                <a:ext uri="{FF2B5EF4-FFF2-40B4-BE49-F238E27FC236}">
                  <a16:creationId xmlns:a16="http://schemas.microsoft.com/office/drawing/2014/main" xmlns=""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8528" y="3755310"/>
              <a:ext cx="417518" cy="417520"/>
            </a:xfrm>
            <a:prstGeom prst="rect">
              <a:avLst/>
            </a:prstGeom>
          </p:spPr>
        </p:pic>
        <p:cxnSp>
          <p:nvCxnSpPr>
            <p:cNvPr id="25" name="Straight Connector 24">
              <a:extLst>
                <a:ext uri="{FF2B5EF4-FFF2-40B4-BE49-F238E27FC236}">
                  <a16:creationId xmlns:a16="http://schemas.microsoft.com/office/drawing/2014/main" xmlns=""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xmlns=""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30" name="Picture 29">
            <a:extLst>
              <a:ext uri="{FF2B5EF4-FFF2-40B4-BE49-F238E27FC236}">
                <a16:creationId xmlns:a16="http://schemas.microsoft.com/office/drawing/2014/main" xmlns=""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31" name="Picture 30">
            <a:extLst>
              <a:ext uri="{FF2B5EF4-FFF2-40B4-BE49-F238E27FC236}">
                <a16:creationId xmlns:a16="http://schemas.microsoft.com/office/drawing/2014/main" xmlns=""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32" name="Picture 31">
            <a:extLst>
              <a:ext uri="{FF2B5EF4-FFF2-40B4-BE49-F238E27FC236}">
                <a16:creationId xmlns:a16="http://schemas.microsoft.com/office/drawing/2014/main" xmlns=""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33" name="Graphic 100" descr="Classroom">
            <a:extLst>
              <a:ext uri="{FF2B5EF4-FFF2-40B4-BE49-F238E27FC236}">
                <a16:creationId xmlns:a16="http://schemas.microsoft.com/office/drawing/2014/main" xmlns="" id="{C602C109-963E-4B5B-81C2-DC2CFF9A2F3E}"/>
              </a:ext>
            </a:extLst>
          </p:cNvPr>
          <p:cNvPicPr>
            <a:picLocks noChangeAspect="1"/>
          </p:cNvPicPr>
          <p:nvPr/>
        </p:nvPicPr>
        <p:blipFill>
          <a:blip r:embed="rId11"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290088" y="6245614"/>
            <a:ext cx="457200" cy="457200"/>
          </a:xfrm>
          <a:prstGeom prst="rect">
            <a:avLst/>
          </a:prstGeom>
        </p:spPr>
      </p:pic>
      <p:pic>
        <p:nvPicPr>
          <p:cNvPr id="34" name="Graphic 101" descr="Server">
            <a:extLst>
              <a:ext uri="{FF2B5EF4-FFF2-40B4-BE49-F238E27FC236}">
                <a16:creationId xmlns:a16="http://schemas.microsoft.com/office/drawing/2014/main" xmlns="" id="{9989D56B-D219-4F50-ADF4-6F261187F2DD}"/>
              </a:ext>
            </a:extLst>
          </p:cNvPr>
          <p:cNvPicPr>
            <a:picLocks noChangeAspect="1"/>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283643" y="3168712"/>
            <a:ext cx="470090" cy="470090"/>
          </a:xfrm>
          <a:prstGeom prst="rect">
            <a:avLst/>
          </a:prstGeom>
        </p:spPr>
      </p:pic>
      <p:pic>
        <p:nvPicPr>
          <p:cNvPr id="35" name="Graphic 102" descr="Puzzle pieces">
            <a:extLst>
              <a:ext uri="{FF2B5EF4-FFF2-40B4-BE49-F238E27FC236}">
                <a16:creationId xmlns:a16="http://schemas.microsoft.com/office/drawing/2014/main" xmlns="" id="{C22ED335-F640-46C9-A6C4-C9677D7CCC34}"/>
              </a:ext>
            </a:extLst>
          </p:cNvPr>
          <p:cNvPicPr>
            <a:picLocks noChangeAspect="1"/>
          </p:cNvPicPr>
          <p:nvPr/>
        </p:nvPicPr>
        <p:blipFill>
          <a:blip r:embed="rId15"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241895" y="5452003"/>
            <a:ext cx="553586" cy="553586"/>
          </a:xfrm>
          <a:prstGeom prst="rect">
            <a:avLst/>
          </a:prstGeom>
        </p:spPr>
      </p:pic>
      <p:grpSp>
        <p:nvGrpSpPr>
          <p:cNvPr id="36" name="Group 35">
            <a:extLst>
              <a:ext uri="{FF2B5EF4-FFF2-40B4-BE49-F238E27FC236}">
                <a16:creationId xmlns:a16="http://schemas.microsoft.com/office/drawing/2014/main" xmlns="" id="{96BB2B88-D0E5-4808-A631-40B3F67B507C}"/>
              </a:ext>
            </a:extLst>
          </p:cNvPr>
          <p:cNvGrpSpPr/>
          <p:nvPr/>
        </p:nvGrpSpPr>
        <p:grpSpPr>
          <a:xfrm>
            <a:off x="990287" y="0"/>
            <a:ext cx="0" cy="6856720"/>
            <a:chOff x="990288" y="-945577"/>
            <a:chExt cx="0" cy="7803488"/>
          </a:xfrm>
        </p:grpSpPr>
        <p:cxnSp>
          <p:nvCxnSpPr>
            <p:cNvPr id="37" name="Straight Connector 36">
              <a:extLst>
                <a:ext uri="{FF2B5EF4-FFF2-40B4-BE49-F238E27FC236}">
                  <a16:creationId xmlns:a16="http://schemas.microsoft.com/office/drawing/2014/main" xmlns=""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xmlns=""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xmlns=""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xmlns=""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xmlns=""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xmlns=""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43" name="Straight Connector 42">
              <a:extLst>
                <a:ext uri="{FF2B5EF4-FFF2-40B4-BE49-F238E27FC236}">
                  <a16:creationId xmlns:a16="http://schemas.microsoft.com/office/drawing/2014/main" xmlns=""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xmlns=""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45" name="Group 44">
            <a:extLst>
              <a:ext uri="{FF2B5EF4-FFF2-40B4-BE49-F238E27FC236}">
                <a16:creationId xmlns:a16="http://schemas.microsoft.com/office/drawing/2014/main" xmlns="" id="{BB534031-09D9-4D16-A1E5-FD081C96DAFB}"/>
              </a:ext>
            </a:extLst>
          </p:cNvPr>
          <p:cNvGrpSpPr/>
          <p:nvPr/>
        </p:nvGrpSpPr>
        <p:grpSpPr>
          <a:xfrm>
            <a:off x="212458" y="4668997"/>
            <a:ext cx="612460" cy="612460"/>
            <a:chOff x="259761" y="4668997"/>
            <a:chExt cx="612460" cy="612460"/>
          </a:xfrm>
        </p:grpSpPr>
        <p:pic>
          <p:nvPicPr>
            <p:cNvPr id="46" name="Graphic 92" descr="Database">
              <a:extLst>
                <a:ext uri="{FF2B5EF4-FFF2-40B4-BE49-F238E27FC236}">
                  <a16:creationId xmlns:a16="http://schemas.microsoft.com/office/drawing/2014/main" xmlns="" id="{814AF626-E5DF-4B23-924C-8C81BAEF0BD4}"/>
                </a:ext>
              </a:extLst>
            </p:cNvPr>
            <p:cNvPicPr>
              <a:picLocks noChangeAspect="1"/>
            </p:cNvPicPr>
            <p:nvPr/>
          </p:nvPicPr>
          <p:blipFill>
            <a:blip r:embed="rId1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4668997"/>
              <a:ext cx="612460" cy="612460"/>
            </a:xfrm>
            <a:prstGeom prst="rect">
              <a:avLst/>
            </a:prstGeom>
          </p:spPr>
        </p:pic>
        <p:grpSp>
          <p:nvGrpSpPr>
            <p:cNvPr id="47" name="Group 46">
              <a:extLst>
                <a:ext uri="{FF2B5EF4-FFF2-40B4-BE49-F238E27FC236}">
                  <a16:creationId xmlns:a16="http://schemas.microsoft.com/office/drawing/2014/main" xmlns="" id="{4CD75516-B1A9-4FAB-B3AE-DDCE33EA007F}"/>
                </a:ext>
              </a:extLst>
            </p:cNvPr>
            <p:cNvGrpSpPr/>
            <p:nvPr/>
          </p:nvGrpSpPr>
          <p:grpSpPr>
            <a:xfrm>
              <a:off x="385308" y="4999869"/>
              <a:ext cx="274320" cy="274320"/>
              <a:chOff x="10125216" y="2143443"/>
              <a:chExt cx="274320" cy="274320"/>
            </a:xfrm>
          </p:grpSpPr>
          <p:sp>
            <p:nvSpPr>
              <p:cNvPr id="48" name="Oval 47">
                <a:extLst>
                  <a:ext uri="{FF2B5EF4-FFF2-40B4-BE49-F238E27FC236}">
                    <a16:creationId xmlns:a16="http://schemas.microsoft.com/office/drawing/2014/main" xmlns=""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Graphic 1040" descr="Lock">
                <a:extLst>
                  <a:ext uri="{FF2B5EF4-FFF2-40B4-BE49-F238E27FC236}">
                    <a16:creationId xmlns:a16="http://schemas.microsoft.com/office/drawing/2014/main" xmlns=""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50" name="Rectangle 49">
            <a:extLst>
              <a:ext uri="{FF2B5EF4-FFF2-40B4-BE49-F238E27FC236}">
                <a16:creationId xmlns:a16="http://schemas.microsoft.com/office/drawing/2014/main" xmlns="" id="{EE5AAB0D-72B3-4820-8A7F-430FA3D51F1A}"/>
              </a:ext>
            </a:extLst>
          </p:cNvPr>
          <p:cNvSpPr/>
          <p:nvPr/>
        </p:nvSpPr>
        <p:spPr>
          <a:xfrm>
            <a:off x="1184012" y="96774"/>
            <a:ext cx="10523305" cy="461665"/>
          </a:xfrm>
          <a:prstGeom prst="rect">
            <a:avLst/>
          </a:prstGeom>
        </p:spPr>
        <p:txBody>
          <a:bodyPr wrap="square">
            <a:spAutoFit/>
          </a:bodyPr>
          <a:lstStyle/>
          <a:p>
            <a:pPr marR="0" lvl="1">
              <a:spcBef>
                <a:spcPts val="0"/>
              </a:spcBef>
              <a:spcAft>
                <a:spcPts val="800"/>
              </a:spcAft>
            </a:pP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Сүлжээ, техник хангамжийн шинэчлэлтийн хүрээнд </a:t>
            </a:r>
          </a:p>
        </p:txBody>
      </p:sp>
      <p:graphicFrame>
        <p:nvGraphicFramePr>
          <p:cNvPr id="3" name="Table 2"/>
          <p:cNvGraphicFramePr>
            <a:graphicFrameLocks noGrp="1"/>
          </p:cNvGraphicFramePr>
          <p:nvPr>
            <p:extLst/>
          </p:nvPr>
        </p:nvGraphicFramePr>
        <p:xfrm>
          <a:off x="1184012" y="642379"/>
          <a:ext cx="10595122" cy="6024774"/>
        </p:xfrm>
        <a:graphic>
          <a:graphicData uri="http://schemas.openxmlformats.org/drawingml/2006/table">
            <a:tbl>
              <a:tblPr firstRow="1" bandRow="1">
                <a:tableStyleId>{5C22544A-7EE6-4342-B048-85BDC9FD1C3A}</a:tableStyleId>
              </a:tblPr>
              <a:tblGrid>
                <a:gridCol w="506908"/>
                <a:gridCol w="3180338"/>
                <a:gridCol w="6907876"/>
              </a:tblGrid>
              <a:tr h="446934">
                <a:tc>
                  <a:txBody>
                    <a:bodyPr/>
                    <a:lstStyle/>
                    <a:p>
                      <a:pPr algn="ctr"/>
                      <a:r>
                        <a:rPr lang="en-US" sz="1600" dirty="0" smtClean="0"/>
                        <a:t>#</a:t>
                      </a:r>
                      <a:endParaRPr lang="en-US" sz="1600" dirty="0"/>
                    </a:p>
                  </a:txBody>
                  <a:tcPr anchor="ctr"/>
                </a:tc>
                <a:tc>
                  <a:txBody>
                    <a:bodyPr/>
                    <a:lstStyle/>
                    <a:p>
                      <a:pPr algn="ctr"/>
                      <a:r>
                        <a:rPr lang="mn-MN" sz="1600" dirty="0" smtClean="0"/>
                        <a:t>Ажлын</a:t>
                      </a:r>
                      <a:r>
                        <a:rPr lang="mn-MN" sz="1600" baseline="0" dirty="0" smtClean="0"/>
                        <a:t> даалгавар </a:t>
                      </a:r>
                      <a:endParaRPr lang="en-US" sz="1600" dirty="0"/>
                    </a:p>
                  </a:txBody>
                  <a:tcPr anchor="ctr"/>
                </a:tc>
                <a:tc>
                  <a:txBody>
                    <a:bodyPr/>
                    <a:lstStyle/>
                    <a:p>
                      <a:pPr algn="ctr"/>
                      <a:r>
                        <a:rPr lang="mn-MN" sz="1600" dirty="0" smtClean="0"/>
                        <a:t>Үзүүлэлт</a:t>
                      </a:r>
                      <a:r>
                        <a:rPr lang="mn-MN" sz="1600" baseline="0" dirty="0" smtClean="0"/>
                        <a:t> ба тайлбар</a:t>
                      </a:r>
                      <a:endParaRPr lang="en-US" sz="1600" dirty="0"/>
                    </a:p>
                  </a:txBody>
                  <a:tcPr anchor="ctr"/>
                </a:tc>
              </a:tr>
              <a:tr h="446934">
                <a:tc>
                  <a:txBody>
                    <a:bodyPr/>
                    <a:lstStyle/>
                    <a:p>
                      <a:pPr algn="ctr"/>
                      <a:r>
                        <a:rPr lang="en-US" sz="1200" dirty="0" smtClean="0"/>
                        <a:t>1</a:t>
                      </a:r>
                      <a:endParaRPr lang="en-US" sz="1200" dirty="0"/>
                    </a:p>
                  </a:txBody>
                  <a:tcPr anchor="ctr"/>
                </a:tc>
                <a:tc>
                  <a:txBody>
                    <a:bodyPr/>
                    <a:lstStyle/>
                    <a:p>
                      <a:r>
                        <a:rPr lang="mn-MN" sz="1200" dirty="0" smtClean="0"/>
                        <a:t>Агааржуулалт болон хөргөлтийн системийн хүчин чадлыг сайжруулж /цэнэглэх/</a:t>
                      </a:r>
                      <a:endParaRPr lang="en-US" sz="1200" dirty="0"/>
                    </a:p>
                  </a:txBody>
                  <a:tcPr anchor="ctr"/>
                </a:tc>
                <a:tc>
                  <a:txBody>
                    <a:bodyPr/>
                    <a:lstStyle/>
                    <a:p>
                      <a:r>
                        <a:rPr lang="mn-MN" sz="1200" b="1" dirty="0" smtClean="0"/>
                        <a:t>4 ширхэг төнөг төхөөрөмж засвар үйлчилгээ хийсэн</a:t>
                      </a:r>
                    </a:p>
                    <a:p>
                      <a:pPr marL="171450" indent="-171450">
                        <a:buFont typeface="Arial" pitchFamily="34" charset="0"/>
                        <a:buChar char="•"/>
                      </a:pPr>
                      <a:r>
                        <a:rPr lang="en-US" sz="1200" dirty="0" smtClean="0"/>
                        <a:t>TCL 3HP, 5HP </a:t>
                      </a:r>
                      <a:r>
                        <a:rPr lang="mn-MN" sz="1200" dirty="0" smtClean="0"/>
                        <a:t>хоёр кондишныг хүчин чадал сайжруулах</a:t>
                      </a:r>
                      <a:r>
                        <a:rPr lang="mn-MN" sz="1200" baseline="0" dirty="0" smtClean="0"/>
                        <a:t> </a:t>
                      </a:r>
                      <a:r>
                        <a:rPr lang="mn-MN" sz="1200" dirty="0" smtClean="0"/>
                        <a:t>шаардлагатай засвар үйлчилгээг хийсэн /цэнэглэх/, </a:t>
                      </a:r>
                    </a:p>
                    <a:p>
                      <a:pPr marL="171450" indent="-171450">
                        <a:buFont typeface="Arial" pitchFamily="34" charset="0"/>
                        <a:buChar char="•"/>
                      </a:pPr>
                      <a:r>
                        <a:rPr lang="mn-MN" sz="1200" dirty="0" smtClean="0"/>
                        <a:t>205 тоот хурлын заалны кондишнийг хананд байрлуулах хүчин чадал сайжруулсан /цэнэглэх/</a:t>
                      </a:r>
                    </a:p>
                    <a:p>
                      <a:pPr marL="171450" indent="-171450">
                        <a:buFont typeface="Arial" pitchFamily="34" charset="0"/>
                        <a:buChar char="•"/>
                      </a:pPr>
                      <a:r>
                        <a:rPr lang="en-US" sz="1200" dirty="0" smtClean="0"/>
                        <a:t>Sanyo condition </a:t>
                      </a:r>
                      <a:r>
                        <a:rPr lang="mn-MN" sz="1200" dirty="0" smtClean="0"/>
                        <a:t>шилжүүлсэн</a:t>
                      </a:r>
                    </a:p>
                  </a:txBody>
                  <a:tcPr anchor="ctr"/>
                </a:tc>
              </a:tr>
              <a:tr h="446934">
                <a:tc>
                  <a:txBody>
                    <a:bodyPr/>
                    <a:lstStyle/>
                    <a:p>
                      <a:pPr algn="ctr"/>
                      <a:r>
                        <a:rPr lang="en-US" sz="1200" dirty="0" smtClean="0"/>
                        <a:t>2</a:t>
                      </a:r>
                      <a:endParaRPr lang="en-US" sz="1200" dirty="0"/>
                    </a:p>
                  </a:txBody>
                  <a:tcPr anchor="ctr"/>
                </a:tc>
                <a:tc>
                  <a:txBody>
                    <a:bodyPr/>
                    <a:lstStyle/>
                    <a:p>
                      <a:r>
                        <a:rPr lang="mn-MN" sz="1200" dirty="0" smtClean="0"/>
                        <a:t>Үл тасалдах цахилгааны үүсгэврийг шинэчлэн солих </a:t>
                      </a:r>
                      <a:r>
                        <a:rPr lang="en-US" sz="1200" dirty="0" smtClean="0"/>
                        <a:t>UPS 8000KV </a:t>
                      </a:r>
                      <a:r>
                        <a:rPr lang="mn-MN" sz="1200" dirty="0" smtClean="0"/>
                        <a:t>дээш.</a:t>
                      </a:r>
                    </a:p>
                  </a:txBody>
                  <a:tcPr anchor="ctr"/>
                </a:tc>
                <a:tc>
                  <a:txBody>
                    <a:bodyPr/>
                    <a:lstStyle/>
                    <a:p>
                      <a:r>
                        <a:rPr lang="en-US" sz="1200" b="1" dirty="0" smtClean="0"/>
                        <a:t>2 x APC SRT10KRMXLI, Smart-UPS SRT 10000VA RM 230V-380V</a:t>
                      </a:r>
                    </a:p>
                    <a:p>
                      <a:r>
                        <a:rPr lang="en-US" sz="1200" dirty="0" smtClean="0"/>
                        <a:t>APC SRT10KRMXLI 3 </a:t>
                      </a:r>
                      <a:r>
                        <a:rPr lang="mn-MN" sz="1200" dirty="0" smtClean="0"/>
                        <a:t>фазын, давхар хувиргагчтай онлайн тог баригч. Оролт: 230</a:t>
                      </a:r>
                      <a:r>
                        <a:rPr lang="en-US" sz="1200" dirty="0" smtClean="0"/>
                        <a:t>V, 400V, </a:t>
                      </a:r>
                      <a:r>
                        <a:rPr lang="mn-MN" sz="1200" dirty="0" smtClean="0"/>
                        <a:t>Гаралт: 230</a:t>
                      </a:r>
                      <a:r>
                        <a:rPr lang="en-US" sz="1200" dirty="0" smtClean="0"/>
                        <a:t>V, </a:t>
                      </a:r>
                      <a:r>
                        <a:rPr lang="mn-MN" sz="1200" dirty="0" smtClean="0"/>
                        <a:t>Чадал нь 10000ВА/ 10000Ватт. </a:t>
                      </a:r>
                      <a:r>
                        <a:rPr lang="en-US" sz="1200" dirty="0" smtClean="0"/>
                        <a:t>RJ-45 10/100 Base-T, RJ-45 Serial, Smart-Slot, USB </a:t>
                      </a:r>
                      <a:r>
                        <a:rPr lang="mn-MN" sz="1200" dirty="0" smtClean="0"/>
                        <a:t>холболтуудтай.</a:t>
                      </a:r>
                    </a:p>
                    <a:p>
                      <a:r>
                        <a:rPr lang="mn-MN" sz="1200" dirty="0" smtClean="0"/>
                        <a:t>Тоног төхөөрөмж нийлүүлж, суурилуулсан</a:t>
                      </a:r>
                    </a:p>
                  </a:txBody>
                  <a:tcPr anchor="ctr"/>
                </a:tc>
              </a:tr>
              <a:tr h="446934">
                <a:tc>
                  <a:txBody>
                    <a:bodyPr/>
                    <a:lstStyle/>
                    <a:p>
                      <a:pPr algn="ctr"/>
                      <a:r>
                        <a:rPr lang="en-US" sz="1200" dirty="0" smtClean="0"/>
                        <a:t>3</a:t>
                      </a:r>
                      <a:endParaRPr lang="en-US" sz="1200" dirty="0"/>
                    </a:p>
                  </a:txBody>
                  <a:tcPr anchor="ctr"/>
                </a:tc>
                <a:tc>
                  <a:txBody>
                    <a:bodyPr/>
                    <a:lstStyle/>
                    <a:p>
                      <a:r>
                        <a:rPr lang="mn-MN" sz="1200" dirty="0" smtClean="0"/>
                        <a:t>Телекамерын хяналтын иж бүрдэл</a:t>
                      </a:r>
                    </a:p>
                  </a:txBody>
                  <a:tcPr anchor="ctr"/>
                </a:tc>
                <a:tc>
                  <a:txBody>
                    <a:bodyPr/>
                    <a:lstStyle/>
                    <a:p>
                      <a:r>
                        <a:rPr lang="en-US" sz="1200" b="1" dirty="0" smtClean="0"/>
                        <a:t>1 x VS-4108 Pro+ 4-bay high performance NVR for SMB</a:t>
                      </a:r>
                    </a:p>
                    <a:p>
                      <a:r>
                        <a:rPr lang="en-US" sz="1200" dirty="0" smtClean="0"/>
                        <a:t>Dual-Core Intel Processor, 4GB RAM, 4 x hot-swappable and lockable tray, 2 x Gigabit RJ-45 Ethernet port, USB, Status, HDD1-4, LAN, 2 x USB 3.0 Port (Back: 2), 5 x USB 2.0 Port (Front: 1, Back: 4),1 </a:t>
                      </a:r>
                      <a:r>
                        <a:rPr lang="mn-MN" sz="1200" dirty="0" smtClean="0"/>
                        <a:t>х 6</a:t>
                      </a:r>
                      <a:r>
                        <a:rPr lang="en-US" sz="1200" dirty="0" smtClean="0"/>
                        <a:t>TB HARD </a:t>
                      </a:r>
                      <a:r>
                        <a:rPr lang="mn-MN" sz="1200" dirty="0" smtClean="0"/>
                        <a:t>багтаамж</a:t>
                      </a:r>
                    </a:p>
                    <a:p>
                      <a:r>
                        <a:rPr lang="mn-MN" sz="1200" dirty="0" smtClean="0"/>
                        <a:t>14 </a:t>
                      </a:r>
                      <a:r>
                        <a:rPr lang="en-US" sz="1200" dirty="0" smtClean="0"/>
                        <a:t>x </a:t>
                      </a:r>
                      <a:r>
                        <a:rPr lang="en-US" sz="1200" dirty="0" err="1" smtClean="0"/>
                        <a:t>Hikvison</a:t>
                      </a:r>
                      <a:r>
                        <a:rPr lang="en-US" sz="1200" dirty="0" smtClean="0"/>
                        <a:t> Fixed EXIR Dome 4K 6MP DS-2CD2163G0-I</a:t>
                      </a:r>
                    </a:p>
                    <a:p>
                      <a:r>
                        <a:rPr lang="mn-MN" sz="1200" dirty="0" smtClean="0"/>
                        <a:t>Тоног төхөөрөмж нийлүүлэлт, суурилуулалт хийсэн</a:t>
                      </a:r>
                      <a:endParaRPr lang="en-US" sz="1200" dirty="0"/>
                    </a:p>
                  </a:txBody>
                  <a:tcPr anchor="ctr"/>
                </a:tc>
              </a:tr>
              <a:tr h="446934">
                <a:tc>
                  <a:txBody>
                    <a:bodyPr/>
                    <a:lstStyle/>
                    <a:p>
                      <a:pPr algn="ctr"/>
                      <a:r>
                        <a:rPr lang="en-US" sz="1200" dirty="0" smtClean="0"/>
                        <a:t>4</a:t>
                      </a:r>
                      <a:endParaRPr lang="en-US" sz="1200" dirty="0"/>
                    </a:p>
                  </a:txBody>
                  <a:tcPr anchor="ctr"/>
                </a:tc>
                <a:tc>
                  <a:txBody>
                    <a:bodyPr/>
                    <a:lstStyle/>
                    <a:p>
                      <a:r>
                        <a:rPr lang="mn-MN" sz="1200" dirty="0" smtClean="0"/>
                        <a:t>Дохиолол хамгаалалтын засвар үйлчилгээ, Орчны хяналтын систем, дохиолол</a:t>
                      </a:r>
                    </a:p>
                  </a:txBody>
                  <a:tcPr anchor="ctr"/>
                </a:tc>
                <a:tc>
                  <a:txBody>
                    <a:bodyPr/>
                    <a:lstStyle/>
                    <a:p>
                      <a:r>
                        <a:rPr lang="en-US" sz="1200" b="1" dirty="0" smtClean="0"/>
                        <a:t>1 x ENVIROMUX-SEMS-2D-D Advanced Mini Server Room Monitoring System</a:t>
                      </a:r>
                    </a:p>
                    <a:p>
                      <a:r>
                        <a:rPr lang="mn-MN" sz="1200" dirty="0" smtClean="0"/>
                        <a:t>Дунд хэмжээний байгууллагын серверийн орчны хяналтын систем</a:t>
                      </a:r>
                      <a:r>
                        <a:rPr lang="mn-MN" sz="1200" baseline="0" dirty="0" smtClean="0"/>
                        <a:t> </a:t>
                      </a:r>
                      <a:r>
                        <a:rPr lang="mn-MN" sz="1200" dirty="0" smtClean="0"/>
                        <a:t>тоног төхөөрөмж тохиргоо хийж</a:t>
                      </a:r>
                      <a:r>
                        <a:rPr lang="mn-MN" sz="1200" baseline="0" dirty="0" smtClean="0"/>
                        <a:t> хүлээлгэн өгсөн</a:t>
                      </a:r>
                      <a:endParaRPr lang="mn-MN" sz="1200" dirty="0" smtClean="0"/>
                    </a:p>
                  </a:txBody>
                  <a:tcPr anchor="ctr"/>
                </a:tc>
              </a:tr>
              <a:tr h="446934">
                <a:tc>
                  <a:txBody>
                    <a:bodyPr/>
                    <a:lstStyle/>
                    <a:p>
                      <a:pPr algn="ctr"/>
                      <a:r>
                        <a:rPr lang="en-US" sz="1200" dirty="0" smtClean="0"/>
                        <a:t>5</a:t>
                      </a:r>
                      <a:endParaRPr lang="en-US" sz="1200" dirty="0"/>
                    </a:p>
                  </a:txBody>
                  <a:tcPr anchor="ctr"/>
                </a:tc>
                <a:tc>
                  <a:txBody>
                    <a:bodyPr/>
                    <a:lstStyle/>
                    <a:p>
                      <a:r>
                        <a:rPr lang="mn-MN" sz="1200" dirty="0" smtClean="0"/>
                        <a:t>Серверийн өрөөний цахилгаан тэжээлийн эх үүсгэвэр дэх 380 вольтын 3 фазын хүчдэл тогтворжуулагч</a:t>
                      </a:r>
                    </a:p>
                  </a:txBody>
                  <a:tcPr anchor="ctr"/>
                </a:tc>
                <a:tc>
                  <a:txBody>
                    <a:bodyPr/>
                    <a:lstStyle/>
                    <a:p>
                      <a:r>
                        <a:rPr lang="en-US" sz="1200" b="1" dirty="0" smtClean="0"/>
                        <a:t>1 x </a:t>
                      </a:r>
                      <a:r>
                        <a:rPr lang="mn-MN" sz="1200" b="1" dirty="0" smtClean="0"/>
                        <a:t>Хүчдэл тогтворжуулагч (</a:t>
                      </a:r>
                      <a:r>
                        <a:rPr lang="en-US" sz="1200" b="1" dirty="0" smtClean="0"/>
                        <a:t>AVR) PS-CR-60KVA</a:t>
                      </a:r>
                    </a:p>
                    <a:p>
                      <a:r>
                        <a:rPr lang="en-US" sz="1200" dirty="0" smtClean="0"/>
                        <a:t>3 </a:t>
                      </a:r>
                      <a:r>
                        <a:rPr lang="mn-MN" sz="1200" dirty="0" smtClean="0"/>
                        <a:t>фаз, чадал нь 60</a:t>
                      </a:r>
                      <a:r>
                        <a:rPr lang="en-US" sz="1200" dirty="0" smtClean="0"/>
                        <a:t>KVA, </a:t>
                      </a:r>
                      <a:r>
                        <a:rPr lang="mn-MN" sz="1200" dirty="0" smtClean="0"/>
                        <a:t>оролт 260-450</a:t>
                      </a:r>
                      <a:r>
                        <a:rPr lang="en-US" sz="1200" dirty="0" smtClean="0"/>
                        <a:t>V, </a:t>
                      </a:r>
                      <a:r>
                        <a:rPr lang="mn-MN" sz="1200" dirty="0" smtClean="0"/>
                        <a:t>гаралт 380</a:t>
                      </a:r>
                      <a:r>
                        <a:rPr lang="en-US" sz="1200" dirty="0" smtClean="0"/>
                        <a:t>V; </a:t>
                      </a:r>
                      <a:r>
                        <a:rPr lang="mn-MN" sz="1200" dirty="0" smtClean="0"/>
                        <a:t>Оролт гаралтын хүчдэлийг хянах </a:t>
                      </a:r>
                      <a:r>
                        <a:rPr lang="en-US" sz="1200" dirty="0" smtClean="0"/>
                        <a:t>LCD </a:t>
                      </a:r>
                      <a:r>
                        <a:rPr lang="mn-MN" sz="1200" dirty="0" smtClean="0"/>
                        <a:t>дэлгэцтэй, Хагас дамжуулах технологи дээр суурилсан учир овор хэмжээ, жин бага мөн </a:t>
                      </a:r>
                      <a:r>
                        <a:rPr lang="en-US" sz="1200" dirty="0" smtClean="0"/>
                        <a:t>a</a:t>
                      </a:r>
                      <a:r>
                        <a:rPr lang="mn-MN" sz="1200" dirty="0" smtClean="0"/>
                        <a:t>жиллагааны хувьд тасалдалгүй найдвартай ажиллана. Өндөр нам хүчдэлийн хамгаалалттай, өндөр температур, хэт их ачаалал, богино холболт, фазын хамгаалалттай.</a:t>
                      </a:r>
                    </a:p>
                    <a:p>
                      <a:r>
                        <a:rPr lang="mn-MN" sz="1200" dirty="0" smtClean="0"/>
                        <a:t>Холболт суурилуулалтын ажил хийж гүйцэтгэх</a:t>
                      </a:r>
                    </a:p>
                    <a:p>
                      <a:r>
                        <a:rPr lang="mn-MN" sz="1200" dirty="0" smtClean="0"/>
                        <a:t>Тоног төхөөрөмж нийлүүлэлт, суурилуулалт</a:t>
                      </a:r>
                    </a:p>
                    <a:p>
                      <a:endParaRPr lang="en-US" sz="1200" dirty="0"/>
                    </a:p>
                  </a:txBody>
                  <a:tcPr anchor="ctr"/>
                </a:tc>
              </a:tr>
            </a:tbl>
          </a:graphicData>
        </a:graphic>
      </p:graphicFrame>
    </p:spTree>
    <p:extLst>
      <p:ext uri="{BB962C8B-B14F-4D97-AF65-F5344CB8AC3E}">
        <p14:creationId xmlns:p14="http://schemas.microsoft.com/office/powerpoint/2010/main" val="7066293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4073D70A-474D-48B1-9043-161214099368}"/>
              </a:ext>
            </a:extLst>
          </p:cNvPr>
          <p:cNvGrpSpPr/>
          <p:nvPr/>
        </p:nvGrpSpPr>
        <p:grpSpPr>
          <a:xfrm>
            <a:off x="228155" y="3878587"/>
            <a:ext cx="581067" cy="581067"/>
            <a:chOff x="259761" y="3878587"/>
            <a:chExt cx="581067" cy="581067"/>
          </a:xfrm>
        </p:grpSpPr>
        <p:pic>
          <p:nvPicPr>
            <p:cNvPr id="17" name="Graphic 66" descr="Database">
              <a:extLst>
                <a:ext uri="{FF2B5EF4-FFF2-40B4-BE49-F238E27FC236}">
                  <a16:creationId xmlns:a16="http://schemas.microsoft.com/office/drawing/2014/main" xmlns="" id="{78A22FC7-FB38-469D-B414-A48C35F40316}"/>
                </a:ext>
              </a:extLst>
            </p:cNvPr>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3878587"/>
              <a:ext cx="581067" cy="581067"/>
            </a:xfrm>
            <a:prstGeom prst="rect">
              <a:avLst/>
            </a:prstGeom>
          </p:spPr>
        </p:pic>
        <p:grpSp>
          <p:nvGrpSpPr>
            <p:cNvPr id="18" name="Group 17">
              <a:extLst>
                <a:ext uri="{FF2B5EF4-FFF2-40B4-BE49-F238E27FC236}">
                  <a16:creationId xmlns:a16="http://schemas.microsoft.com/office/drawing/2014/main" xmlns="" id="{FB6BF44E-4FED-4745-B691-FAF9794D1AAC}"/>
                </a:ext>
              </a:extLst>
            </p:cNvPr>
            <p:cNvGrpSpPr/>
            <p:nvPr/>
          </p:nvGrpSpPr>
          <p:grpSpPr>
            <a:xfrm>
              <a:off x="381696" y="4188533"/>
              <a:ext cx="262672" cy="261274"/>
              <a:chOff x="9239162" y="2109705"/>
              <a:chExt cx="262672" cy="261274"/>
            </a:xfrm>
          </p:grpSpPr>
          <p:sp>
            <p:nvSpPr>
              <p:cNvPr id="19" name="Oval 18">
                <a:extLst>
                  <a:ext uri="{FF2B5EF4-FFF2-40B4-BE49-F238E27FC236}">
                    <a16:creationId xmlns:a16="http://schemas.microsoft.com/office/drawing/2014/main" xmlns=""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0" name="Graphic 70" descr="Checkmark">
                <a:extLst>
                  <a:ext uri="{FF2B5EF4-FFF2-40B4-BE49-F238E27FC236}">
                    <a16:creationId xmlns:a16="http://schemas.microsoft.com/office/drawing/2014/main" xmlns="" id="{AFDD2F2E-445D-4F1A-8855-9BE6E504D460}"/>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264298" y="2164171"/>
                <a:ext cx="198879" cy="198879"/>
              </a:xfrm>
              <a:prstGeom prst="rect">
                <a:avLst/>
              </a:prstGeom>
            </p:spPr>
          </p:pic>
        </p:grpSp>
      </p:grpSp>
      <p:grpSp>
        <p:nvGrpSpPr>
          <p:cNvPr id="21" name="Group 20">
            <a:extLst>
              <a:ext uri="{FF2B5EF4-FFF2-40B4-BE49-F238E27FC236}">
                <a16:creationId xmlns:a16="http://schemas.microsoft.com/office/drawing/2014/main" xmlns=""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22" name="Graphic 73" descr="Database">
              <a:extLst>
                <a:ext uri="{FF2B5EF4-FFF2-40B4-BE49-F238E27FC236}">
                  <a16:creationId xmlns:a16="http://schemas.microsoft.com/office/drawing/2014/main" xmlns=""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49045" y="3552556"/>
              <a:ext cx="417519" cy="417519"/>
            </a:xfrm>
            <a:prstGeom prst="rect">
              <a:avLst/>
            </a:prstGeom>
          </p:spPr>
        </p:pic>
        <p:pic>
          <p:nvPicPr>
            <p:cNvPr id="23" name="Graphic 74" descr="Database">
              <a:extLst>
                <a:ext uri="{FF2B5EF4-FFF2-40B4-BE49-F238E27FC236}">
                  <a16:creationId xmlns:a16="http://schemas.microsoft.com/office/drawing/2014/main" xmlns=""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011" y="3552556"/>
              <a:ext cx="417519" cy="417519"/>
            </a:xfrm>
            <a:prstGeom prst="rect">
              <a:avLst/>
            </a:prstGeom>
          </p:spPr>
        </p:pic>
        <p:pic>
          <p:nvPicPr>
            <p:cNvPr id="24" name="Graphic 75" descr="Database">
              <a:extLst>
                <a:ext uri="{FF2B5EF4-FFF2-40B4-BE49-F238E27FC236}">
                  <a16:creationId xmlns:a16="http://schemas.microsoft.com/office/drawing/2014/main" xmlns=""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8528" y="3755310"/>
              <a:ext cx="417518" cy="417520"/>
            </a:xfrm>
            <a:prstGeom prst="rect">
              <a:avLst/>
            </a:prstGeom>
          </p:spPr>
        </p:pic>
        <p:cxnSp>
          <p:nvCxnSpPr>
            <p:cNvPr id="25" name="Straight Connector 24">
              <a:extLst>
                <a:ext uri="{FF2B5EF4-FFF2-40B4-BE49-F238E27FC236}">
                  <a16:creationId xmlns:a16="http://schemas.microsoft.com/office/drawing/2014/main" xmlns=""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xmlns=""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30" name="Picture 29">
            <a:extLst>
              <a:ext uri="{FF2B5EF4-FFF2-40B4-BE49-F238E27FC236}">
                <a16:creationId xmlns:a16="http://schemas.microsoft.com/office/drawing/2014/main" xmlns=""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31" name="Picture 30">
            <a:extLst>
              <a:ext uri="{FF2B5EF4-FFF2-40B4-BE49-F238E27FC236}">
                <a16:creationId xmlns:a16="http://schemas.microsoft.com/office/drawing/2014/main" xmlns=""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32" name="Picture 31">
            <a:extLst>
              <a:ext uri="{FF2B5EF4-FFF2-40B4-BE49-F238E27FC236}">
                <a16:creationId xmlns:a16="http://schemas.microsoft.com/office/drawing/2014/main" xmlns=""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33" name="Graphic 100" descr="Classroom">
            <a:extLst>
              <a:ext uri="{FF2B5EF4-FFF2-40B4-BE49-F238E27FC236}">
                <a16:creationId xmlns:a16="http://schemas.microsoft.com/office/drawing/2014/main" xmlns="" id="{C602C109-963E-4B5B-81C2-DC2CFF9A2F3E}"/>
              </a:ext>
            </a:extLst>
          </p:cNvPr>
          <p:cNvPicPr>
            <a:picLocks noChangeAspect="1"/>
          </p:cNvPicPr>
          <p:nvPr/>
        </p:nvPicPr>
        <p:blipFill>
          <a:blip r:embed="rId11"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290088" y="6245614"/>
            <a:ext cx="457200" cy="457200"/>
          </a:xfrm>
          <a:prstGeom prst="rect">
            <a:avLst/>
          </a:prstGeom>
        </p:spPr>
      </p:pic>
      <p:pic>
        <p:nvPicPr>
          <p:cNvPr id="34" name="Graphic 101" descr="Server">
            <a:extLst>
              <a:ext uri="{FF2B5EF4-FFF2-40B4-BE49-F238E27FC236}">
                <a16:creationId xmlns:a16="http://schemas.microsoft.com/office/drawing/2014/main" xmlns="" id="{9989D56B-D219-4F50-ADF4-6F261187F2DD}"/>
              </a:ext>
            </a:extLst>
          </p:cNvPr>
          <p:cNvPicPr>
            <a:picLocks noChangeAspect="1"/>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283643" y="3168712"/>
            <a:ext cx="470090" cy="470090"/>
          </a:xfrm>
          <a:prstGeom prst="rect">
            <a:avLst/>
          </a:prstGeom>
        </p:spPr>
      </p:pic>
      <p:pic>
        <p:nvPicPr>
          <p:cNvPr id="35" name="Graphic 102" descr="Puzzle pieces">
            <a:extLst>
              <a:ext uri="{FF2B5EF4-FFF2-40B4-BE49-F238E27FC236}">
                <a16:creationId xmlns:a16="http://schemas.microsoft.com/office/drawing/2014/main" xmlns="" id="{C22ED335-F640-46C9-A6C4-C9677D7CCC34}"/>
              </a:ext>
            </a:extLst>
          </p:cNvPr>
          <p:cNvPicPr>
            <a:picLocks noChangeAspect="1"/>
          </p:cNvPicPr>
          <p:nvPr/>
        </p:nvPicPr>
        <p:blipFill>
          <a:blip r:embed="rId15"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241895" y="5452003"/>
            <a:ext cx="553586" cy="553586"/>
          </a:xfrm>
          <a:prstGeom prst="rect">
            <a:avLst/>
          </a:prstGeom>
        </p:spPr>
      </p:pic>
      <p:grpSp>
        <p:nvGrpSpPr>
          <p:cNvPr id="36" name="Group 35">
            <a:extLst>
              <a:ext uri="{FF2B5EF4-FFF2-40B4-BE49-F238E27FC236}">
                <a16:creationId xmlns:a16="http://schemas.microsoft.com/office/drawing/2014/main" xmlns="" id="{96BB2B88-D0E5-4808-A631-40B3F67B507C}"/>
              </a:ext>
            </a:extLst>
          </p:cNvPr>
          <p:cNvGrpSpPr/>
          <p:nvPr/>
        </p:nvGrpSpPr>
        <p:grpSpPr>
          <a:xfrm>
            <a:off x="990287" y="0"/>
            <a:ext cx="0" cy="6856720"/>
            <a:chOff x="990288" y="-945577"/>
            <a:chExt cx="0" cy="7803488"/>
          </a:xfrm>
        </p:grpSpPr>
        <p:cxnSp>
          <p:nvCxnSpPr>
            <p:cNvPr id="37" name="Straight Connector 36">
              <a:extLst>
                <a:ext uri="{FF2B5EF4-FFF2-40B4-BE49-F238E27FC236}">
                  <a16:creationId xmlns:a16="http://schemas.microsoft.com/office/drawing/2014/main" xmlns=""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xmlns=""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xmlns=""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xmlns=""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xmlns=""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xmlns=""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43" name="Straight Connector 42">
              <a:extLst>
                <a:ext uri="{FF2B5EF4-FFF2-40B4-BE49-F238E27FC236}">
                  <a16:creationId xmlns:a16="http://schemas.microsoft.com/office/drawing/2014/main" xmlns=""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xmlns=""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45" name="Group 44">
            <a:extLst>
              <a:ext uri="{FF2B5EF4-FFF2-40B4-BE49-F238E27FC236}">
                <a16:creationId xmlns:a16="http://schemas.microsoft.com/office/drawing/2014/main" xmlns="" id="{BB534031-09D9-4D16-A1E5-FD081C96DAFB}"/>
              </a:ext>
            </a:extLst>
          </p:cNvPr>
          <p:cNvGrpSpPr/>
          <p:nvPr/>
        </p:nvGrpSpPr>
        <p:grpSpPr>
          <a:xfrm>
            <a:off x="212458" y="4668997"/>
            <a:ext cx="612460" cy="612460"/>
            <a:chOff x="259761" y="4668997"/>
            <a:chExt cx="612460" cy="612460"/>
          </a:xfrm>
        </p:grpSpPr>
        <p:pic>
          <p:nvPicPr>
            <p:cNvPr id="46" name="Graphic 92" descr="Database">
              <a:extLst>
                <a:ext uri="{FF2B5EF4-FFF2-40B4-BE49-F238E27FC236}">
                  <a16:creationId xmlns:a16="http://schemas.microsoft.com/office/drawing/2014/main" xmlns="" id="{814AF626-E5DF-4B23-924C-8C81BAEF0BD4}"/>
                </a:ext>
              </a:extLst>
            </p:cNvPr>
            <p:cNvPicPr>
              <a:picLocks noChangeAspect="1"/>
            </p:cNvPicPr>
            <p:nvPr/>
          </p:nvPicPr>
          <p:blipFill>
            <a:blip r:embed="rId1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4668997"/>
              <a:ext cx="612460" cy="612460"/>
            </a:xfrm>
            <a:prstGeom prst="rect">
              <a:avLst/>
            </a:prstGeom>
          </p:spPr>
        </p:pic>
        <p:grpSp>
          <p:nvGrpSpPr>
            <p:cNvPr id="47" name="Group 46">
              <a:extLst>
                <a:ext uri="{FF2B5EF4-FFF2-40B4-BE49-F238E27FC236}">
                  <a16:creationId xmlns:a16="http://schemas.microsoft.com/office/drawing/2014/main" xmlns="" id="{4CD75516-B1A9-4FAB-B3AE-DDCE33EA007F}"/>
                </a:ext>
              </a:extLst>
            </p:cNvPr>
            <p:cNvGrpSpPr/>
            <p:nvPr/>
          </p:nvGrpSpPr>
          <p:grpSpPr>
            <a:xfrm>
              <a:off x="385308" y="4999869"/>
              <a:ext cx="274320" cy="274320"/>
              <a:chOff x="10125216" y="2143443"/>
              <a:chExt cx="274320" cy="274320"/>
            </a:xfrm>
          </p:grpSpPr>
          <p:sp>
            <p:nvSpPr>
              <p:cNvPr id="48" name="Oval 47">
                <a:extLst>
                  <a:ext uri="{FF2B5EF4-FFF2-40B4-BE49-F238E27FC236}">
                    <a16:creationId xmlns:a16="http://schemas.microsoft.com/office/drawing/2014/main" xmlns=""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Graphic 1040" descr="Lock">
                <a:extLst>
                  <a:ext uri="{FF2B5EF4-FFF2-40B4-BE49-F238E27FC236}">
                    <a16:creationId xmlns:a16="http://schemas.microsoft.com/office/drawing/2014/main" xmlns=""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50" name="Rectangle 49">
            <a:extLst>
              <a:ext uri="{FF2B5EF4-FFF2-40B4-BE49-F238E27FC236}">
                <a16:creationId xmlns:a16="http://schemas.microsoft.com/office/drawing/2014/main" xmlns="" id="{EE5AAB0D-72B3-4820-8A7F-430FA3D51F1A}"/>
              </a:ext>
            </a:extLst>
          </p:cNvPr>
          <p:cNvSpPr/>
          <p:nvPr/>
        </p:nvSpPr>
        <p:spPr>
          <a:xfrm>
            <a:off x="1184012" y="96774"/>
            <a:ext cx="10523305" cy="461665"/>
          </a:xfrm>
          <a:prstGeom prst="rect">
            <a:avLst/>
          </a:prstGeom>
        </p:spPr>
        <p:txBody>
          <a:bodyPr wrap="square">
            <a:spAutoFit/>
          </a:bodyPr>
          <a:lstStyle/>
          <a:p>
            <a:pPr marR="0" lvl="1">
              <a:spcBef>
                <a:spcPts val="0"/>
              </a:spcBef>
              <a:spcAft>
                <a:spcPts val="800"/>
              </a:spcAft>
            </a:pP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Сүлжээ, техник хангамжийн шинэчлэлтийн хүрээнд </a:t>
            </a:r>
          </a:p>
        </p:txBody>
      </p:sp>
      <p:graphicFrame>
        <p:nvGraphicFramePr>
          <p:cNvPr id="3" name="Table 2"/>
          <p:cNvGraphicFramePr>
            <a:graphicFrameLocks noGrp="1"/>
          </p:cNvGraphicFramePr>
          <p:nvPr>
            <p:extLst/>
          </p:nvPr>
        </p:nvGraphicFramePr>
        <p:xfrm>
          <a:off x="1184012" y="642379"/>
          <a:ext cx="10595122" cy="4744614"/>
        </p:xfrm>
        <a:graphic>
          <a:graphicData uri="http://schemas.openxmlformats.org/drawingml/2006/table">
            <a:tbl>
              <a:tblPr firstRow="1" bandRow="1">
                <a:tableStyleId>{5C22544A-7EE6-4342-B048-85BDC9FD1C3A}</a:tableStyleId>
              </a:tblPr>
              <a:tblGrid>
                <a:gridCol w="506908"/>
                <a:gridCol w="2870920"/>
                <a:gridCol w="7217294"/>
              </a:tblGrid>
              <a:tr h="446934">
                <a:tc>
                  <a:txBody>
                    <a:bodyPr/>
                    <a:lstStyle/>
                    <a:p>
                      <a:pPr algn="ctr"/>
                      <a:r>
                        <a:rPr lang="en-US" sz="1600" dirty="0" smtClean="0"/>
                        <a:t>#</a:t>
                      </a:r>
                      <a:endParaRPr lang="en-US" sz="1600" dirty="0"/>
                    </a:p>
                  </a:txBody>
                  <a:tcPr anchor="ctr"/>
                </a:tc>
                <a:tc>
                  <a:txBody>
                    <a:bodyPr/>
                    <a:lstStyle/>
                    <a:p>
                      <a:pPr algn="ctr"/>
                      <a:r>
                        <a:rPr lang="mn-MN" sz="1600" dirty="0" smtClean="0"/>
                        <a:t>Ажлын</a:t>
                      </a:r>
                      <a:r>
                        <a:rPr lang="mn-MN" sz="1600" baseline="0" dirty="0" smtClean="0"/>
                        <a:t> даалгавар </a:t>
                      </a:r>
                      <a:endParaRPr lang="en-US" sz="1600" dirty="0"/>
                    </a:p>
                  </a:txBody>
                  <a:tcPr anchor="ctr"/>
                </a:tc>
                <a:tc>
                  <a:txBody>
                    <a:bodyPr/>
                    <a:lstStyle/>
                    <a:p>
                      <a:pPr algn="ctr"/>
                      <a:r>
                        <a:rPr lang="mn-MN" sz="1600" dirty="0" smtClean="0"/>
                        <a:t>Үзүүлэлт</a:t>
                      </a:r>
                      <a:r>
                        <a:rPr lang="mn-MN" sz="1600" baseline="0" dirty="0" smtClean="0"/>
                        <a:t> ба тайлбар</a:t>
                      </a:r>
                      <a:endParaRPr lang="en-US" sz="1600" dirty="0"/>
                    </a:p>
                  </a:txBody>
                  <a:tcPr anchor="ctr"/>
                </a:tc>
              </a:tr>
              <a:tr h="446934">
                <a:tc>
                  <a:txBody>
                    <a:bodyPr/>
                    <a:lstStyle/>
                    <a:p>
                      <a:pPr algn="ctr"/>
                      <a:r>
                        <a:rPr lang="en-US" sz="1200" dirty="0" smtClean="0"/>
                        <a:t>6</a:t>
                      </a:r>
                      <a:endParaRPr lang="en-US" sz="1200" dirty="0"/>
                    </a:p>
                  </a:txBody>
                  <a:tcPr anchor="ctr"/>
                </a:tc>
                <a:tc>
                  <a:txBody>
                    <a:bodyPr/>
                    <a:lstStyle/>
                    <a:p>
                      <a:r>
                        <a:rPr lang="ru-RU" sz="1200" dirty="0" smtClean="0"/>
                        <a:t>Дата төвийн удирдлагыг хянах дэлгэц</a:t>
                      </a:r>
                      <a:endParaRPr lang="en-US" sz="1200" dirty="0"/>
                    </a:p>
                  </a:txBody>
                  <a:tcPr anchor="ctr"/>
                </a:tc>
                <a:tc>
                  <a:txBody>
                    <a:bodyPr/>
                    <a:lstStyle/>
                    <a:p>
                      <a:r>
                        <a:rPr lang="en-US" sz="1200" b="1" dirty="0" smtClean="0"/>
                        <a:t>4 x Philips Computer Monitors BDM4350UC 43" LED Monitor, </a:t>
                      </a:r>
                    </a:p>
                    <a:p>
                      <a:r>
                        <a:rPr lang="mn-MN" sz="1200" dirty="0" smtClean="0"/>
                        <a:t>Тоног төхөөрөмж нийлүүлэлт, суурилуулалт </a:t>
                      </a:r>
                      <a:r>
                        <a:rPr lang="mn-MN" sz="1200" baseline="0" dirty="0" smtClean="0"/>
                        <a:t>хийгдсэн</a:t>
                      </a:r>
                      <a:endParaRPr lang="mn-MN" sz="1200" dirty="0" smtClean="0"/>
                    </a:p>
                  </a:txBody>
                  <a:tcPr anchor="ctr"/>
                </a:tc>
              </a:tr>
              <a:tr h="446934">
                <a:tc>
                  <a:txBody>
                    <a:bodyPr/>
                    <a:lstStyle/>
                    <a:p>
                      <a:pPr algn="ctr"/>
                      <a:r>
                        <a:rPr lang="en-US" sz="1200" dirty="0" smtClean="0"/>
                        <a:t>7</a:t>
                      </a:r>
                      <a:endParaRPr lang="en-US" sz="1200" dirty="0"/>
                    </a:p>
                  </a:txBody>
                  <a:tcPr anchor="ctr"/>
                </a:tc>
                <a:tc>
                  <a:txBody>
                    <a:bodyPr/>
                    <a:lstStyle/>
                    <a:p>
                      <a:r>
                        <a:rPr lang="mn-MN" sz="1200" dirty="0" smtClean="0"/>
                        <a:t>Сервер компьютерын дэлгэцийн карт</a:t>
                      </a:r>
                    </a:p>
                  </a:txBody>
                  <a:tcPr anchor="ctr"/>
                </a:tc>
                <a:tc>
                  <a:txBody>
                    <a:bodyPr/>
                    <a:lstStyle/>
                    <a:p>
                      <a:r>
                        <a:rPr lang="en-US" sz="1200" b="1" dirty="0" smtClean="0"/>
                        <a:t>1 x AMD Radeon Pro WX 5100 Graphics Card</a:t>
                      </a:r>
                    </a:p>
                    <a:p>
                      <a:r>
                        <a:rPr lang="mn-MN" sz="1200" b="1" dirty="0" smtClean="0"/>
                        <a:t>4 х </a:t>
                      </a:r>
                      <a:r>
                        <a:rPr lang="en-US" sz="1200" b="1" dirty="0" smtClean="0"/>
                        <a:t>DP port </a:t>
                      </a:r>
                      <a:r>
                        <a:rPr lang="mn-MN" sz="1200" b="1" dirty="0" smtClean="0"/>
                        <a:t>залгуур</a:t>
                      </a:r>
                      <a:endParaRPr lang="en-US" sz="1200" b="1" dirty="0" smtClean="0"/>
                    </a:p>
                    <a:p>
                      <a:pPr marL="0" marR="0" indent="0" algn="l" defTabSz="914411" rtl="0" eaLnBrk="1" fontAlgn="auto" latinLnBrk="0" hangingPunct="1">
                        <a:lnSpc>
                          <a:spcPct val="100000"/>
                        </a:lnSpc>
                        <a:spcBef>
                          <a:spcPts val="0"/>
                        </a:spcBef>
                        <a:spcAft>
                          <a:spcPts val="0"/>
                        </a:spcAft>
                        <a:buClrTx/>
                        <a:buSzTx/>
                        <a:buFontTx/>
                        <a:buNone/>
                        <a:tabLst/>
                        <a:defRPr/>
                      </a:pPr>
                      <a:r>
                        <a:rPr lang="mn-MN" sz="1200" dirty="0" smtClean="0"/>
                        <a:t>Тоног төхөөрөмж нийлүүлэлт, суурилуулалт</a:t>
                      </a:r>
                      <a:r>
                        <a:rPr lang="en-US" sz="1200" baseline="0" dirty="0" smtClean="0"/>
                        <a:t> </a:t>
                      </a:r>
                      <a:r>
                        <a:rPr lang="mn-MN" sz="1200" baseline="0" dirty="0" smtClean="0"/>
                        <a:t>хийгдсэн</a:t>
                      </a:r>
                      <a:endParaRPr lang="mn-MN" sz="1200" dirty="0" smtClean="0"/>
                    </a:p>
                  </a:txBody>
                  <a:tcPr anchor="ctr"/>
                </a:tc>
              </a:tr>
              <a:tr h="446934">
                <a:tc>
                  <a:txBody>
                    <a:bodyPr/>
                    <a:lstStyle/>
                    <a:p>
                      <a:pPr algn="ctr"/>
                      <a:r>
                        <a:rPr lang="en-US" sz="1200" dirty="0" smtClean="0"/>
                        <a:t>8</a:t>
                      </a:r>
                      <a:endParaRPr lang="en-US" sz="1200" dirty="0"/>
                    </a:p>
                  </a:txBody>
                  <a:tcPr anchor="ctr"/>
                </a:tc>
                <a:tc>
                  <a:txBody>
                    <a:bodyPr/>
                    <a:lstStyle/>
                    <a:p>
                      <a:r>
                        <a:rPr lang="mn-MN" sz="1200" dirty="0" smtClean="0"/>
                        <a:t>Сүлжээний удирдлагын төв </a:t>
                      </a:r>
                      <a:r>
                        <a:rPr lang="en-US" sz="1200" dirty="0" smtClean="0"/>
                        <a:t>Network Operation Center </a:t>
                      </a:r>
                      <a:endParaRPr lang="mn-MN" sz="1200" dirty="0" smtClean="0"/>
                    </a:p>
                  </a:txBody>
                  <a:tcPr anchor="ctr"/>
                </a:tc>
                <a:tc>
                  <a:txBody>
                    <a:bodyPr/>
                    <a:lstStyle/>
                    <a:p>
                      <a:r>
                        <a:rPr lang="en-US" sz="1200" dirty="0" err="1" smtClean="0"/>
                        <a:t>ManageEngine</a:t>
                      </a:r>
                      <a:r>
                        <a:rPr lang="en-US" sz="1200" dirty="0" smtClean="0"/>
                        <a:t>-</a:t>
                      </a:r>
                      <a:r>
                        <a:rPr lang="mn-MN" sz="1200" dirty="0" smtClean="0"/>
                        <a:t>ийн </a:t>
                      </a:r>
                      <a:r>
                        <a:rPr lang="en-US" sz="1200" dirty="0" err="1" smtClean="0"/>
                        <a:t>OpManager</a:t>
                      </a:r>
                      <a:r>
                        <a:rPr lang="en-US" sz="1200" dirty="0" smtClean="0"/>
                        <a:t> Plus </a:t>
                      </a:r>
                      <a:r>
                        <a:rPr lang="mn-MN" sz="1200" dirty="0" smtClean="0"/>
                        <a:t>хяналтыг системийг суулгаж тохируулж</a:t>
                      </a:r>
                      <a:r>
                        <a:rPr lang="mn-MN" sz="1200" baseline="0" dirty="0" smtClean="0"/>
                        <a:t> хүлээлгэн өгсөн.</a:t>
                      </a:r>
                      <a:endParaRPr lang="en-US" sz="1200" dirty="0"/>
                    </a:p>
                  </a:txBody>
                  <a:tcPr anchor="ctr"/>
                </a:tc>
              </a:tr>
              <a:tr h="446934">
                <a:tc>
                  <a:txBody>
                    <a:bodyPr/>
                    <a:lstStyle/>
                    <a:p>
                      <a:pPr algn="ctr"/>
                      <a:r>
                        <a:rPr lang="en-US" sz="1200" dirty="0" smtClean="0"/>
                        <a:t>9</a:t>
                      </a:r>
                      <a:endParaRPr lang="en-US" sz="1200" dirty="0"/>
                    </a:p>
                  </a:txBody>
                  <a:tcPr anchor="ctr"/>
                </a:tc>
                <a:tc>
                  <a:txBody>
                    <a:bodyPr/>
                    <a:lstStyle/>
                    <a:p>
                      <a:r>
                        <a:rPr lang="mn-MN" sz="1200" dirty="0" smtClean="0"/>
                        <a:t>Газар зүйн мэдээллийн системийн болон өгөгдлийн сан удирдах серверүүд</a:t>
                      </a:r>
                    </a:p>
                  </a:txBody>
                  <a:tcPr anchor="ctr"/>
                </a:tc>
                <a:tc>
                  <a:txBody>
                    <a:bodyPr/>
                    <a:lstStyle/>
                    <a:p>
                      <a:r>
                        <a:rPr lang="en-US" sz="1200" b="1" dirty="0" smtClean="0"/>
                        <a:t>4 x DELL PowerEdge R740</a:t>
                      </a:r>
                    </a:p>
                    <a:p>
                      <a:r>
                        <a:rPr lang="en-US" sz="1200" dirty="0" smtClean="0"/>
                        <a:t>CPU: 2 x Intel Xeon Silver 4114 2.2G, 10C/20T, 9.6GT/s, 14M Cache, Turbo, HT (85W) </a:t>
                      </a:r>
                      <a:endParaRPr lang="mn-MN" sz="1200" dirty="0" smtClean="0"/>
                    </a:p>
                    <a:p>
                      <a:r>
                        <a:rPr lang="en-US" sz="1200" dirty="0" smtClean="0"/>
                        <a:t>DDR4-2400Chassis with up to 16 x 2.5" SAS/SATA Hard Drives for 2CPU Configuration</a:t>
                      </a:r>
                    </a:p>
                    <a:p>
                      <a:r>
                        <a:rPr lang="en-US" sz="1200" dirty="0" smtClean="0"/>
                        <a:t>RAM: 8 x 16GB RDIMM, 2666MT/s 128Gb</a:t>
                      </a:r>
                    </a:p>
                    <a:p>
                      <a:r>
                        <a:rPr lang="en-US" sz="1200" dirty="0" smtClean="0"/>
                        <a:t>Dual Rank iDRAC9, Enterprise</a:t>
                      </a:r>
                    </a:p>
                    <a:p>
                      <a:r>
                        <a:rPr lang="en-US" sz="1200" dirty="0" smtClean="0"/>
                        <a:t>HARD: 2 x 480GB SSD SAS Mix Use 12Gbps 512n 2.5in Hot-plug Drive, PX05SV,3 DWPD,2628 TBW8 x 1.2TB 10K RPM SAS 12Gbps 512n 2.5in Hot-plug Hard </a:t>
                      </a:r>
                      <a:r>
                        <a:rPr lang="en-US" sz="1200" dirty="0" err="1" smtClean="0"/>
                        <a:t>DrivePERC</a:t>
                      </a:r>
                      <a:r>
                        <a:rPr lang="en-US" sz="1200" dirty="0" smtClean="0"/>
                        <a:t> H730P RAID Controller, 2GB NV Cache, Adapter, Low Profile6 Standard Fans for R740/740XD</a:t>
                      </a:r>
                    </a:p>
                    <a:p>
                      <a:r>
                        <a:rPr lang="en-US" sz="1200" dirty="0" smtClean="0"/>
                        <a:t>POWER: Dual, Hot-plug, Redundant Power Supply (1+1), 750W2x Jumper Cord - C13/C14, 4M, 250V, 12A (North America, Guam, </a:t>
                      </a:r>
                      <a:r>
                        <a:rPr lang="en-US" sz="1200" dirty="0" err="1" smtClean="0"/>
                        <a:t>NorthBroadcom</a:t>
                      </a:r>
                      <a:r>
                        <a:rPr lang="en-US" sz="1200" dirty="0" smtClean="0"/>
                        <a:t> 57416</a:t>
                      </a:r>
                    </a:p>
                    <a:p>
                      <a:r>
                        <a:rPr lang="en-US" sz="1200" dirty="0" smtClean="0"/>
                        <a:t>LAN: Dual Port 10GbE BASE-T &amp; 5720 Dual Port 1GbE BASE-T, </a:t>
                      </a:r>
                      <a:r>
                        <a:rPr lang="en-US" sz="1200" dirty="0" err="1" smtClean="0"/>
                        <a:t>rNDC</a:t>
                      </a:r>
                      <a:endParaRPr lang="en-US" sz="1200" dirty="0" smtClean="0"/>
                    </a:p>
                    <a:p>
                      <a:r>
                        <a:rPr lang="mn-MN" sz="1200" dirty="0" smtClean="0"/>
                        <a:t>Тоног төхөөрөмж </a:t>
                      </a:r>
                      <a:r>
                        <a:rPr lang="mn-MN" sz="1200" baseline="0" dirty="0" smtClean="0"/>
                        <a:t>хүлээлгэн өгсөн</a:t>
                      </a:r>
                      <a:endParaRPr lang="mn-MN" sz="1200" dirty="0" smtClean="0"/>
                    </a:p>
                  </a:txBody>
                  <a:tcPr anchor="ctr"/>
                </a:tc>
              </a:tr>
              <a:tr h="446934">
                <a:tc>
                  <a:txBody>
                    <a:bodyPr/>
                    <a:lstStyle/>
                    <a:p>
                      <a:pPr algn="ctr"/>
                      <a:r>
                        <a:rPr lang="en-US" sz="1200" dirty="0" smtClean="0"/>
                        <a:t>10</a:t>
                      </a:r>
                      <a:endParaRPr lang="en-US" sz="1200" dirty="0"/>
                    </a:p>
                  </a:txBody>
                  <a:tcPr anchor="ctr"/>
                </a:tc>
                <a:tc>
                  <a:txBody>
                    <a:bodyPr/>
                    <a:lstStyle/>
                    <a:p>
                      <a:r>
                        <a:rPr lang="mn-MN" sz="1200" dirty="0" smtClean="0"/>
                        <a:t>Сүлжээний свич</a:t>
                      </a:r>
                    </a:p>
                  </a:txBody>
                  <a:tcPr anchor="ctr"/>
                </a:tc>
                <a:tc>
                  <a:txBody>
                    <a:bodyPr/>
                    <a:lstStyle/>
                    <a:p>
                      <a:r>
                        <a:rPr lang="en-US" sz="1200" b="1" dirty="0" smtClean="0"/>
                        <a:t>5 x Cisco Catalyst 2960X-48TD-L 48 Port Ethernet Switch</a:t>
                      </a:r>
                    </a:p>
                    <a:p>
                      <a:r>
                        <a:rPr lang="mn-MN" sz="1200" dirty="0" smtClean="0"/>
                        <a:t>Тоног төхөөрөмж нийлүүлэлт, суурилуулалт хийгдсэн</a:t>
                      </a:r>
                    </a:p>
                  </a:txBody>
                  <a:tcPr anchor="ctr"/>
                </a:tc>
              </a:tr>
            </a:tbl>
          </a:graphicData>
        </a:graphic>
      </p:graphicFrame>
    </p:spTree>
    <p:extLst>
      <p:ext uri="{BB962C8B-B14F-4D97-AF65-F5344CB8AC3E}">
        <p14:creationId xmlns:p14="http://schemas.microsoft.com/office/powerpoint/2010/main" val="42123245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4073D70A-474D-48B1-9043-161214099368}"/>
              </a:ext>
            </a:extLst>
          </p:cNvPr>
          <p:cNvGrpSpPr/>
          <p:nvPr/>
        </p:nvGrpSpPr>
        <p:grpSpPr>
          <a:xfrm>
            <a:off x="228155" y="3878587"/>
            <a:ext cx="581067" cy="581067"/>
            <a:chOff x="259761" y="3878587"/>
            <a:chExt cx="581067" cy="581067"/>
          </a:xfrm>
        </p:grpSpPr>
        <p:pic>
          <p:nvPicPr>
            <p:cNvPr id="17" name="Graphic 66" descr="Database">
              <a:extLst>
                <a:ext uri="{FF2B5EF4-FFF2-40B4-BE49-F238E27FC236}">
                  <a16:creationId xmlns:a16="http://schemas.microsoft.com/office/drawing/2014/main" xmlns="" id="{78A22FC7-FB38-469D-B414-A48C35F40316}"/>
                </a:ext>
              </a:extLst>
            </p:cNvPr>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3878587"/>
              <a:ext cx="581067" cy="581067"/>
            </a:xfrm>
            <a:prstGeom prst="rect">
              <a:avLst/>
            </a:prstGeom>
          </p:spPr>
        </p:pic>
        <p:grpSp>
          <p:nvGrpSpPr>
            <p:cNvPr id="18" name="Group 17">
              <a:extLst>
                <a:ext uri="{FF2B5EF4-FFF2-40B4-BE49-F238E27FC236}">
                  <a16:creationId xmlns:a16="http://schemas.microsoft.com/office/drawing/2014/main" xmlns="" id="{FB6BF44E-4FED-4745-B691-FAF9794D1AAC}"/>
                </a:ext>
              </a:extLst>
            </p:cNvPr>
            <p:cNvGrpSpPr/>
            <p:nvPr/>
          </p:nvGrpSpPr>
          <p:grpSpPr>
            <a:xfrm>
              <a:off x="381696" y="4188533"/>
              <a:ext cx="262672" cy="261274"/>
              <a:chOff x="9239162" y="2109705"/>
              <a:chExt cx="262672" cy="261274"/>
            </a:xfrm>
          </p:grpSpPr>
          <p:sp>
            <p:nvSpPr>
              <p:cNvPr id="19" name="Oval 18">
                <a:extLst>
                  <a:ext uri="{FF2B5EF4-FFF2-40B4-BE49-F238E27FC236}">
                    <a16:creationId xmlns:a16="http://schemas.microsoft.com/office/drawing/2014/main" xmlns=""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0" name="Graphic 70" descr="Checkmark">
                <a:extLst>
                  <a:ext uri="{FF2B5EF4-FFF2-40B4-BE49-F238E27FC236}">
                    <a16:creationId xmlns:a16="http://schemas.microsoft.com/office/drawing/2014/main" xmlns="" id="{AFDD2F2E-445D-4F1A-8855-9BE6E504D460}"/>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264298" y="2164171"/>
                <a:ext cx="198879" cy="198879"/>
              </a:xfrm>
              <a:prstGeom prst="rect">
                <a:avLst/>
              </a:prstGeom>
            </p:spPr>
          </p:pic>
        </p:grpSp>
      </p:grpSp>
      <p:grpSp>
        <p:nvGrpSpPr>
          <p:cNvPr id="21" name="Group 20">
            <a:extLst>
              <a:ext uri="{FF2B5EF4-FFF2-40B4-BE49-F238E27FC236}">
                <a16:creationId xmlns:a16="http://schemas.microsoft.com/office/drawing/2014/main" xmlns=""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22" name="Graphic 73" descr="Database">
              <a:extLst>
                <a:ext uri="{FF2B5EF4-FFF2-40B4-BE49-F238E27FC236}">
                  <a16:creationId xmlns:a16="http://schemas.microsoft.com/office/drawing/2014/main" xmlns=""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49045" y="3552556"/>
              <a:ext cx="417519" cy="417519"/>
            </a:xfrm>
            <a:prstGeom prst="rect">
              <a:avLst/>
            </a:prstGeom>
          </p:spPr>
        </p:pic>
        <p:pic>
          <p:nvPicPr>
            <p:cNvPr id="23" name="Graphic 74" descr="Database">
              <a:extLst>
                <a:ext uri="{FF2B5EF4-FFF2-40B4-BE49-F238E27FC236}">
                  <a16:creationId xmlns:a16="http://schemas.microsoft.com/office/drawing/2014/main" xmlns=""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011" y="3552556"/>
              <a:ext cx="417519" cy="417519"/>
            </a:xfrm>
            <a:prstGeom prst="rect">
              <a:avLst/>
            </a:prstGeom>
          </p:spPr>
        </p:pic>
        <p:pic>
          <p:nvPicPr>
            <p:cNvPr id="24" name="Graphic 75" descr="Database">
              <a:extLst>
                <a:ext uri="{FF2B5EF4-FFF2-40B4-BE49-F238E27FC236}">
                  <a16:creationId xmlns:a16="http://schemas.microsoft.com/office/drawing/2014/main" xmlns=""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8528" y="3755310"/>
              <a:ext cx="417518" cy="417520"/>
            </a:xfrm>
            <a:prstGeom prst="rect">
              <a:avLst/>
            </a:prstGeom>
          </p:spPr>
        </p:pic>
        <p:cxnSp>
          <p:nvCxnSpPr>
            <p:cNvPr id="25" name="Straight Connector 24">
              <a:extLst>
                <a:ext uri="{FF2B5EF4-FFF2-40B4-BE49-F238E27FC236}">
                  <a16:creationId xmlns:a16="http://schemas.microsoft.com/office/drawing/2014/main" xmlns=""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xmlns=""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30" name="Picture 29">
            <a:extLst>
              <a:ext uri="{FF2B5EF4-FFF2-40B4-BE49-F238E27FC236}">
                <a16:creationId xmlns:a16="http://schemas.microsoft.com/office/drawing/2014/main" xmlns=""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31" name="Picture 30">
            <a:extLst>
              <a:ext uri="{FF2B5EF4-FFF2-40B4-BE49-F238E27FC236}">
                <a16:creationId xmlns:a16="http://schemas.microsoft.com/office/drawing/2014/main" xmlns=""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32" name="Picture 31">
            <a:extLst>
              <a:ext uri="{FF2B5EF4-FFF2-40B4-BE49-F238E27FC236}">
                <a16:creationId xmlns:a16="http://schemas.microsoft.com/office/drawing/2014/main" xmlns=""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33" name="Graphic 100" descr="Classroom">
            <a:extLst>
              <a:ext uri="{FF2B5EF4-FFF2-40B4-BE49-F238E27FC236}">
                <a16:creationId xmlns:a16="http://schemas.microsoft.com/office/drawing/2014/main" xmlns="" id="{C602C109-963E-4B5B-81C2-DC2CFF9A2F3E}"/>
              </a:ext>
            </a:extLst>
          </p:cNvPr>
          <p:cNvPicPr>
            <a:picLocks noChangeAspect="1"/>
          </p:cNvPicPr>
          <p:nvPr/>
        </p:nvPicPr>
        <p:blipFill>
          <a:blip r:embed="rId11" cstate="print">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290088" y="6245614"/>
            <a:ext cx="457200" cy="457200"/>
          </a:xfrm>
          <a:prstGeom prst="rect">
            <a:avLst/>
          </a:prstGeom>
        </p:spPr>
      </p:pic>
      <p:pic>
        <p:nvPicPr>
          <p:cNvPr id="34" name="Graphic 101" descr="Server">
            <a:extLst>
              <a:ext uri="{FF2B5EF4-FFF2-40B4-BE49-F238E27FC236}">
                <a16:creationId xmlns:a16="http://schemas.microsoft.com/office/drawing/2014/main" xmlns="" id="{9989D56B-D219-4F50-ADF4-6F261187F2DD}"/>
              </a:ext>
            </a:extLst>
          </p:cNvPr>
          <p:cNvPicPr>
            <a:picLocks noChangeAspect="1"/>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283643" y="3168712"/>
            <a:ext cx="470090" cy="470090"/>
          </a:xfrm>
          <a:prstGeom prst="rect">
            <a:avLst/>
          </a:prstGeom>
        </p:spPr>
      </p:pic>
      <p:pic>
        <p:nvPicPr>
          <p:cNvPr id="35" name="Graphic 102" descr="Puzzle pieces">
            <a:extLst>
              <a:ext uri="{FF2B5EF4-FFF2-40B4-BE49-F238E27FC236}">
                <a16:creationId xmlns:a16="http://schemas.microsoft.com/office/drawing/2014/main" xmlns="" id="{C22ED335-F640-46C9-A6C4-C9677D7CCC34}"/>
              </a:ext>
            </a:extLst>
          </p:cNvPr>
          <p:cNvPicPr>
            <a:picLocks noChangeAspect="1"/>
          </p:cNvPicPr>
          <p:nvPr/>
        </p:nvPicPr>
        <p:blipFill>
          <a:blip r:embed="rId15" cstate="print">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241895" y="5452003"/>
            <a:ext cx="553586" cy="553586"/>
          </a:xfrm>
          <a:prstGeom prst="rect">
            <a:avLst/>
          </a:prstGeom>
        </p:spPr>
      </p:pic>
      <p:grpSp>
        <p:nvGrpSpPr>
          <p:cNvPr id="36" name="Group 35">
            <a:extLst>
              <a:ext uri="{FF2B5EF4-FFF2-40B4-BE49-F238E27FC236}">
                <a16:creationId xmlns:a16="http://schemas.microsoft.com/office/drawing/2014/main" xmlns="" id="{96BB2B88-D0E5-4808-A631-40B3F67B507C}"/>
              </a:ext>
            </a:extLst>
          </p:cNvPr>
          <p:cNvGrpSpPr/>
          <p:nvPr/>
        </p:nvGrpSpPr>
        <p:grpSpPr>
          <a:xfrm>
            <a:off x="990287" y="0"/>
            <a:ext cx="0" cy="6856720"/>
            <a:chOff x="990288" y="-945577"/>
            <a:chExt cx="0" cy="7803488"/>
          </a:xfrm>
        </p:grpSpPr>
        <p:cxnSp>
          <p:nvCxnSpPr>
            <p:cNvPr id="37" name="Straight Connector 36">
              <a:extLst>
                <a:ext uri="{FF2B5EF4-FFF2-40B4-BE49-F238E27FC236}">
                  <a16:creationId xmlns:a16="http://schemas.microsoft.com/office/drawing/2014/main" xmlns=""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xmlns=""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9" name="Straight Connector 38">
              <a:extLst>
                <a:ext uri="{FF2B5EF4-FFF2-40B4-BE49-F238E27FC236}">
                  <a16:creationId xmlns:a16="http://schemas.microsoft.com/office/drawing/2014/main" xmlns=""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xmlns=""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xmlns=""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42" name="Straight Connector 41">
              <a:extLst>
                <a:ext uri="{FF2B5EF4-FFF2-40B4-BE49-F238E27FC236}">
                  <a16:creationId xmlns:a16="http://schemas.microsoft.com/office/drawing/2014/main" xmlns=""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43" name="Straight Connector 42">
              <a:extLst>
                <a:ext uri="{FF2B5EF4-FFF2-40B4-BE49-F238E27FC236}">
                  <a16:creationId xmlns:a16="http://schemas.microsoft.com/office/drawing/2014/main" xmlns=""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xmlns=""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grpSp>
        <p:nvGrpSpPr>
          <p:cNvPr id="45" name="Group 44">
            <a:extLst>
              <a:ext uri="{FF2B5EF4-FFF2-40B4-BE49-F238E27FC236}">
                <a16:creationId xmlns:a16="http://schemas.microsoft.com/office/drawing/2014/main" xmlns="" id="{BB534031-09D9-4D16-A1E5-FD081C96DAFB}"/>
              </a:ext>
            </a:extLst>
          </p:cNvPr>
          <p:cNvGrpSpPr/>
          <p:nvPr/>
        </p:nvGrpSpPr>
        <p:grpSpPr>
          <a:xfrm>
            <a:off x="212458" y="4668997"/>
            <a:ext cx="612460" cy="612460"/>
            <a:chOff x="259761" y="4668997"/>
            <a:chExt cx="612460" cy="612460"/>
          </a:xfrm>
        </p:grpSpPr>
        <p:pic>
          <p:nvPicPr>
            <p:cNvPr id="46" name="Graphic 92" descr="Database">
              <a:extLst>
                <a:ext uri="{FF2B5EF4-FFF2-40B4-BE49-F238E27FC236}">
                  <a16:creationId xmlns:a16="http://schemas.microsoft.com/office/drawing/2014/main" xmlns="" id="{814AF626-E5DF-4B23-924C-8C81BAEF0BD4}"/>
                </a:ext>
              </a:extLst>
            </p:cNvPr>
            <p:cNvPicPr>
              <a:picLocks noChangeAspect="1"/>
            </p:cNvPicPr>
            <p:nvPr/>
          </p:nvPicPr>
          <p:blipFill>
            <a:blip r:embed="rId1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4668997"/>
              <a:ext cx="612460" cy="612460"/>
            </a:xfrm>
            <a:prstGeom prst="rect">
              <a:avLst/>
            </a:prstGeom>
          </p:spPr>
        </p:pic>
        <p:grpSp>
          <p:nvGrpSpPr>
            <p:cNvPr id="47" name="Group 46">
              <a:extLst>
                <a:ext uri="{FF2B5EF4-FFF2-40B4-BE49-F238E27FC236}">
                  <a16:creationId xmlns:a16="http://schemas.microsoft.com/office/drawing/2014/main" xmlns="" id="{4CD75516-B1A9-4FAB-B3AE-DDCE33EA007F}"/>
                </a:ext>
              </a:extLst>
            </p:cNvPr>
            <p:cNvGrpSpPr/>
            <p:nvPr/>
          </p:nvGrpSpPr>
          <p:grpSpPr>
            <a:xfrm>
              <a:off x="385308" y="4999869"/>
              <a:ext cx="274320" cy="274320"/>
              <a:chOff x="10125216" y="2143443"/>
              <a:chExt cx="274320" cy="274320"/>
            </a:xfrm>
          </p:grpSpPr>
          <p:sp>
            <p:nvSpPr>
              <p:cNvPr id="48" name="Oval 47">
                <a:extLst>
                  <a:ext uri="{FF2B5EF4-FFF2-40B4-BE49-F238E27FC236}">
                    <a16:creationId xmlns:a16="http://schemas.microsoft.com/office/drawing/2014/main" xmlns=""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Graphic 1040" descr="Lock">
                <a:extLst>
                  <a:ext uri="{FF2B5EF4-FFF2-40B4-BE49-F238E27FC236}">
                    <a16:creationId xmlns:a16="http://schemas.microsoft.com/office/drawing/2014/main" xmlns=""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rgbClr val="7C94CE"/>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sp>
        <p:nvSpPr>
          <p:cNvPr id="50" name="Rectangle 49">
            <a:extLst>
              <a:ext uri="{FF2B5EF4-FFF2-40B4-BE49-F238E27FC236}">
                <a16:creationId xmlns:a16="http://schemas.microsoft.com/office/drawing/2014/main" xmlns="" id="{EE5AAB0D-72B3-4820-8A7F-430FA3D51F1A}"/>
              </a:ext>
            </a:extLst>
          </p:cNvPr>
          <p:cNvSpPr/>
          <p:nvPr/>
        </p:nvSpPr>
        <p:spPr>
          <a:xfrm>
            <a:off x="1184012" y="96774"/>
            <a:ext cx="10523305" cy="461665"/>
          </a:xfrm>
          <a:prstGeom prst="rect">
            <a:avLst/>
          </a:prstGeom>
        </p:spPr>
        <p:txBody>
          <a:bodyPr wrap="square">
            <a:spAutoFit/>
          </a:bodyPr>
          <a:lstStyle/>
          <a:p>
            <a:pPr marR="0" lvl="1">
              <a:spcBef>
                <a:spcPts val="0"/>
              </a:spcBef>
              <a:spcAft>
                <a:spcPts val="800"/>
              </a:spcAft>
            </a:pP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Сүлжээ, техник хангамжийн шинэчлэлтийн хүрээнд </a:t>
            </a:r>
          </a:p>
        </p:txBody>
      </p:sp>
      <p:graphicFrame>
        <p:nvGraphicFramePr>
          <p:cNvPr id="3" name="Table 2"/>
          <p:cNvGraphicFramePr>
            <a:graphicFrameLocks noGrp="1"/>
          </p:cNvGraphicFramePr>
          <p:nvPr>
            <p:extLst/>
          </p:nvPr>
        </p:nvGraphicFramePr>
        <p:xfrm>
          <a:off x="1184012" y="642379"/>
          <a:ext cx="10595122" cy="4287414"/>
        </p:xfrm>
        <a:graphic>
          <a:graphicData uri="http://schemas.openxmlformats.org/drawingml/2006/table">
            <a:tbl>
              <a:tblPr firstRow="1" bandRow="1">
                <a:tableStyleId>{5C22544A-7EE6-4342-B048-85BDC9FD1C3A}</a:tableStyleId>
              </a:tblPr>
              <a:tblGrid>
                <a:gridCol w="506908"/>
                <a:gridCol w="2870920"/>
                <a:gridCol w="7217294"/>
              </a:tblGrid>
              <a:tr h="446934">
                <a:tc>
                  <a:txBody>
                    <a:bodyPr/>
                    <a:lstStyle/>
                    <a:p>
                      <a:pPr algn="ctr"/>
                      <a:r>
                        <a:rPr lang="en-US" sz="1600" dirty="0" smtClean="0"/>
                        <a:t>#</a:t>
                      </a:r>
                      <a:endParaRPr lang="en-US" sz="1600" dirty="0"/>
                    </a:p>
                  </a:txBody>
                  <a:tcPr anchor="ctr"/>
                </a:tc>
                <a:tc>
                  <a:txBody>
                    <a:bodyPr/>
                    <a:lstStyle/>
                    <a:p>
                      <a:pPr algn="ctr"/>
                      <a:r>
                        <a:rPr lang="mn-MN" sz="1600" dirty="0" smtClean="0"/>
                        <a:t>Ажлын</a:t>
                      </a:r>
                      <a:r>
                        <a:rPr lang="mn-MN" sz="1600" baseline="0" dirty="0" smtClean="0"/>
                        <a:t> даалгавар </a:t>
                      </a:r>
                      <a:endParaRPr lang="en-US" sz="1600" dirty="0"/>
                    </a:p>
                  </a:txBody>
                  <a:tcPr anchor="ctr"/>
                </a:tc>
                <a:tc>
                  <a:txBody>
                    <a:bodyPr/>
                    <a:lstStyle/>
                    <a:p>
                      <a:pPr algn="ctr"/>
                      <a:r>
                        <a:rPr lang="mn-MN" sz="1600" dirty="0" smtClean="0"/>
                        <a:t>Үзүүлэлт</a:t>
                      </a:r>
                      <a:r>
                        <a:rPr lang="mn-MN" sz="1600" baseline="0" dirty="0" smtClean="0"/>
                        <a:t> ба тайлбар</a:t>
                      </a:r>
                      <a:endParaRPr lang="en-US" sz="1600" dirty="0"/>
                    </a:p>
                  </a:txBody>
                  <a:tcPr anchor="ctr"/>
                </a:tc>
              </a:tr>
              <a:tr h="446934">
                <a:tc>
                  <a:txBody>
                    <a:bodyPr/>
                    <a:lstStyle/>
                    <a:p>
                      <a:pPr algn="ctr"/>
                      <a:r>
                        <a:rPr lang="en-US" sz="1200" dirty="0" smtClean="0"/>
                        <a:t>11</a:t>
                      </a:r>
                      <a:endParaRPr lang="en-US" sz="1200" dirty="0"/>
                    </a:p>
                  </a:txBody>
                  <a:tcPr anchor="ctr"/>
                </a:tc>
                <a:tc>
                  <a:txBody>
                    <a:bodyPr/>
                    <a:lstStyle/>
                    <a:p>
                      <a:r>
                        <a:rPr lang="mn-MN" sz="1200" dirty="0" smtClean="0"/>
                        <a:t>Газар зүйн мэдээллийн систем, тандан судлал, геопорталын хэвийн үйл ажиллагааг хангах компьютер сайжруулалт /Байгууллага/</a:t>
                      </a:r>
                    </a:p>
                  </a:txBody>
                  <a:tcPr anchor="ctr"/>
                </a:tc>
                <a:tc>
                  <a:txBody>
                    <a:bodyPr/>
                    <a:lstStyle/>
                    <a:p>
                      <a:r>
                        <a:rPr lang="en-US" sz="1200" b="1" dirty="0" smtClean="0"/>
                        <a:t>1 x Dell </a:t>
                      </a:r>
                      <a:r>
                        <a:rPr lang="en-US" sz="1200" b="1" dirty="0" err="1" smtClean="0"/>
                        <a:t>Vostro</a:t>
                      </a:r>
                      <a:r>
                        <a:rPr lang="en-US" sz="1200" b="1" dirty="0" smtClean="0"/>
                        <a:t> V3671-19N6R</a:t>
                      </a:r>
                    </a:p>
                    <a:p>
                      <a:r>
                        <a:rPr lang="en-US" sz="1200" dirty="0" smtClean="0"/>
                        <a:t>9th i7-9700, 16GB, 2TB + 256GB SSD, </a:t>
                      </a:r>
                      <a:r>
                        <a:rPr lang="en-US" sz="1200" dirty="0" err="1" smtClean="0"/>
                        <a:t>Nvidia</a:t>
                      </a:r>
                      <a:r>
                        <a:rPr lang="en-US" sz="1200" dirty="0" smtClean="0"/>
                        <a:t> GT730 2GB, Dell E2219HN Full HD Monitor</a:t>
                      </a:r>
                    </a:p>
                    <a:p>
                      <a:r>
                        <a:rPr lang="mn-MN" sz="1200" dirty="0" smtClean="0"/>
                        <a:t>Тоног төхөөрөмж нийлүүлэлт, суурилуулалт хийгдсэн</a:t>
                      </a:r>
                    </a:p>
                  </a:txBody>
                  <a:tcPr anchor="ctr"/>
                </a:tc>
              </a:tr>
              <a:tr h="446934">
                <a:tc>
                  <a:txBody>
                    <a:bodyPr/>
                    <a:lstStyle/>
                    <a:p>
                      <a:pPr algn="ctr"/>
                      <a:r>
                        <a:rPr lang="en-US" sz="1200" dirty="0" smtClean="0"/>
                        <a:t>12</a:t>
                      </a:r>
                      <a:endParaRPr lang="en-US" sz="1200" dirty="0"/>
                    </a:p>
                  </a:txBody>
                  <a:tcPr anchor="ctr"/>
                </a:tc>
                <a:tc>
                  <a:txBody>
                    <a:bodyPr/>
                    <a:lstStyle/>
                    <a:p>
                      <a:r>
                        <a:rPr lang="mn-MN" sz="1200" dirty="0" smtClean="0"/>
                        <a:t>Газар зохион байгуулалт, геодези, зураг зүйн газрын дотоод сүлжээг шинээр зохион байгуулах</a:t>
                      </a:r>
                    </a:p>
                  </a:txBody>
                  <a:tcPr anchor="ctr"/>
                </a:tc>
                <a:tc>
                  <a:txBody>
                    <a:bodyPr/>
                    <a:lstStyle/>
                    <a:p>
                      <a:r>
                        <a:rPr lang="mn-MN" sz="1200" dirty="0" smtClean="0"/>
                        <a:t>2 х 10</a:t>
                      </a:r>
                      <a:r>
                        <a:rPr lang="en-US" sz="1200" dirty="0" smtClean="0"/>
                        <a:t>GBASE-SR </a:t>
                      </a:r>
                      <a:r>
                        <a:rPr lang="mn-MN" sz="1200" dirty="0" smtClean="0"/>
                        <a:t>суурилуулсан</a:t>
                      </a:r>
                    </a:p>
                    <a:p>
                      <a:r>
                        <a:rPr lang="mn-MN" sz="1200" dirty="0" smtClean="0"/>
                        <a:t>8 </a:t>
                      </a:r>
                      <a:r>
                        <a:rPr lang="en-US" sz="1200" dirty="0" smtClean="0"/>
                        <a:t>x SFP-10G-SR </a:t>
                      </a:r>
                      <a:r>
                        <a:rPr lang="mn-MN" sz="1200" dirty="0" smtClean="0"/>
                        <a:t>суурилуулсан</a:t>
                      </a:r>
                    </a:p>
                    <a:p>
                      <a:r>
                        <a:rPr lang="mn-MN" sz="1200" dirty="0" smtClean="0"/>
                        <a:t>1 </a:t>
                      </a:r>
                      <a:r>
                        <a:rPr lang="en-US" sz="1200" dirty="0" smtClean="0"/>
                        <a:t>x 9U </a:t>
                      </a:r>
                      <a:r>
                        <a:rPr lang="mn-MN" sz="1200" dirty="0" smtClean="0"/>
                        <a:t>Зогсуур суурилуулсан</a:t>
                      </a:r>
                    </a:p>
                    <a:p>
                      <a:r>
                        <a:rPr lang="mn-MN" sz="1200" dirty="0" smtClean="0"/>
                        <a:t>4 </a:t>
                      </a:r>
                      <a:r>
                        <a:rPr lang="en-US" sz="1200" dirty="0" smtClean="0"/>
                        <a:t>x 4U </a:t>
                      </a:r>
                      <a:r>
                        <a:rPr lang="mn-MN" sz="1200" dirty="0" smtClean="0"/>
                        <a:t>Зогсуур суурилуулсан</a:t>
                      </a:r>
                    </a:p>
                    <a:p>
                      <a:r>
                        <a:rPr lang="mn-MN" sz="1200" dirty="0" smtClean="0"/>
                        <a:t>3,000 метр </a:t>
                      </a:r>
                      <a:r>
                        <a:rPr lang="en-US" sz="1200" dirty="0" smtClean="0"/>
                        <a:t>CAT 5E </a:t>
                      </a:r>
                      <a:r>
                        <a:rPr lang="mn-MN" sz="1200" dirty="0" smtClean="0"/>
                        <a:t>кабель татагдсан</a:t>
                      </a:r>
                    </a:p>
                    <a:p>
                      <a:r>
                        <a:rPr lang="mn-MN" sz="1200" dirty="0" smtClean="0"/>
                        <a:t>2,100 метр утас далдлагч суурилуулсан</a:t>
                      </a:r>
                    </a:p>
                    <a:p>
                      <a:r>
                        <a:rPr lang="mn-MN" sz="1200" dirty="0" smtClean="0"/>
                        <a:t>62 ширхэг сүлжээний оролттой хананы </a:t>
                      </a:r>
                      <a:r>
                        <a:rPr lang="en-US" sz="1200" dirty="0" smtClean="0"/>
                        <a:t>Jack </a:t>
                      </a:r>
                      <a:r>
                        <a:rPr lang="mn-MN" sz="1200" dirty="0" smtClean="0"/>
                        <a:t>суурилуулсан</a:t>
                      </a:r>
                    </a:p>
                    <a:p>
                      <a:r>
                        <a:rPr lang="mn-MN" sz="1200" dirty="0" smtClean="0"/>
                        <a:t>Газар зохион байгуулалт, геодези, зураг зүйн газрын дотоод сүлжээг шинээр зохион байгуулсан. </a:t>
                      </a:r>
                    </a:p>
                  </a:txBody>
                  <a:tcPr anchor="ctr"/>
                </a:tc>
              </a:tr>
              <a:tr h="446934">
                <a:tc>
                  <a:txBody>
                    <a:bodyPr/>
                    <a:lstStyle/>
                    <a:p>
                      <a:pPr algn="ctr"/>
                      <a:r>
                        <a:rPr lang="en-US" sz="1200" dirty="0" smtClean="0"/>
                        <a:t>13</a:t>
                      </a:r>
                      <a:endParaRPr lang="en-US" sz="1200" dirty="0"/>
                    </a:p>
                  </a:txBody>
                  <a:tcPr anchor="ctr"/>
                </a:tc>
                <a:tc>
                  <a:txBody>
                    <a:bodyPr/>
                    <a:lstStyle/>
                    <a:p>
                      <a:r>
                        <a:rPr lang="ru-RU" sz="1200" dirty="0" smtClean="0"/>
                        <a:t>Зөөврийн компьютер </a:t>
                      </a:r>
                    </a:p>
                    <a:p>
                      <a:r>
                        <a:rPr lang="ru-RU" sz="1200" dirty="0" smtClean="0"/>
                        <a:t>/орон нутаг/ нийлүүлэх</a:t>
                      </a:r>
                    </a:p>
                  </a:txBody>
                  <a:tcPr anchor="ctr"/>
                </a:tc>
                <a:tc>
                  <a:txBody>
                    <a:bodyPr/>
                    <a:lstStyle/>
                    <a:p>
                      <a:r>
                        <a:rPr lang="en-US" sz="1200" b="1" dirty="0" smtClean="0"/>
                        <a:t>22 x Dell </a:t>
                      </a:r>
                      <a:r>
                        <a:rPr lang="en-US" sz="1200" b="1" dirty="0" err="1" smtClean="0"/>
                        <a:t>Inspiron</a:t>
                      </a:r>
                      <a:r>
                        <a:rPr lang="en-US" sz="1200" b="1" dirty="0" smtClean="0"/>
                        <a:t> 5593-1745S</a:t>
                      </a:r>
                    </a:p>
                    <a:p>
                      <a:r>
                        <a:rPr lang="en-US" sz="1200" dirty="0" smtClean="0"/>
                        <a:t>CPU: 10th i7-1065G7, RAM: 8GB, </a:t>
                      </a:r>
                    </a:p>
                    <a:p>
                      <a:r>
                        <a:rPr lang="en-US" sz="1200" dirty="0" smtClean="0"/>
                        <a:t>HARD DRIVE: 1TB + 512GB SSD, </a:t>
                      </a:r>
                    </a:p>
                    <a:p>
                      <a:r>
                        <a:rPr lang="en-US" sz="1200" dirty="0" smtClean="0"/>
                        <a:t>GPU: </a:t>
                      </a:r>
                      <a:r>
                        <a:rPr lang="en-US" sz="1200" dirty="0" err="1" smtClean="0"/>
                        <a:t>Nvidia</a:t>
                      </a:r>
                      <a:r>
                        <a:rPr lang="en-US" sz="1200" dirty="0" smtClean="0"/>
                        <a:t> MX230 4GB</a:t>
                      </a:r>
                    </a:p>
                  </a:txBody>
                  <a:tcPr anchor="ctr"/>
                </a:tc>
              </a:tr>
              <a:tr h="446934">
                <a:tc>
                  <a:txBody>
                    <a:bodyPr/>
                    <a:lstStyle/>
                    <a:p>
                      <a:pPr algn="ctr"/>
                      <a:r>
                        <a:rPr lang="en-US" sz="1200" dirty="0" smtClean="0"/>
                        <a:t>14</a:t>
                      </a:r>
                      <a:endParaRPr lang="en-US" sz="1200" dirty="0"/>
                    </a:p>
                  </a:txBody>
                  <a:tcPr anchor="ctr"/>
                </a:tc>
                <a:tc>
                  <a:txBody>
                    <a:bodyPr/>
                    <a:lstStyle/>
                    <a:p>
                      <a:r>
                        <a:rPr lang="mn-MN" sz="1200" dirty="0" smtClean="0"/>
                        <a:t>Хадгалах төхөөрөмж /үндсэн үйл ажиллагаа, нөөцлөлт, архив/ нийлүүлэх</a:t>
                      </a:r>
                    </a:p>
                  </a:txBody>
                  <a:tcPr anchor="ctr"/>
                </a:tc>
                <a:tc>
                  <a:txBody>
                    <a:bodyPr/>
                    <a:lstStyle/>
                    <a:p>
                      <a:r>
                        <a:rPr lang="en-US" sz="1200" b="1" dirty="0" smtClean="0"/>
                        <a:t>1 x NETGEAR RR4360X0-10000S </a:t>
                      </a:r>
                      <a:r>
                        <a:rPr lang="en-US" sz="1200" b="1" dirty="0" err="1" smtClean="0"/>
                        <a:t>ReadyNAS</a:t>
                      </a:r>
                      <a:r>
                        <a:rPr lang="en-US" sz="1200" b="1" dirty="0" smtClean="0"/>
                        <a:t> </a:t>
                      </a:r>
                    </a:p>
                    <a:p>
                      <a:r>
                        <a:rPr lang="en-US" sz="1200" dirty="0" smtClean="0"/>
                        <a:t>4U 60-bays Ultra High Capacity High Density </a:t>
                      </a:r>
                      <a:r>
                        <a:rPr lang="en-US" sz="1200" dirty="0" err="1" smtClean="0"/>
                        <a:t>Rackmount</a:t>
                      </a:r>
                      <a:r>
                        <a:rPr lang="en-US" sz="1200" dirty="0" smtClean="0"/>
                        <a:t> Storage with 288TB Capacity</a:t>
                      </a:r>
                      <a:endParaRPr lang="mn-MN" sz="1200" dirty="0" smtClean="0"/>
                    </a:p>
                  </a:txBody>
                  <a:tcPr anchor="ctr"/>
                </a:tc>
              </a:tr>
            </a:tbl>
          </a:graphicData>
        </a:graphic>
      </p:graphicFrame>
    </p:spTree>
    <p:extLst>
      <p:ext uri="{BB962C8B-B14F-4D97-AF65-F5344CB8AC3E}">
        <p14:creationId xmlns:p14="http://schemas.microsoft.com/office/powerpoint/2010/main" val="15494848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rapezoid 32"/>
          <p:cNvSpPr/>
          <p:nvPr/>
        </p:nvSpPr>
        <p:spPr>
          <a:xfrm rot="5400000">
            <a:off x="3939200" y="2858420"/>
            <a:ext cx="3641704" cy="1787902"/>
          </a:xfrm>
          <a:prstGeom prst="trapezoid">
            <a:avLst>
              <a:gd name="adj" fmla="val 91020"/>
            </a:avLst>
          </a:prstGeom>
          <a:gradFill>
            <a:gsLst>
              <a:gs pos="0">
                <a:schemeClr val="accent1">
                  <a:lumMod val="50000"/>
                  <a:lumOff val="50000"/>
                </a:schemeClr>
              </a:gs>
              <a:gs pos="50000">
                <a:schemeClr val="accent1">
                  <a:lumMod val="40000"/>
                  <a:lumOff val="60000"/>
                  <a:alpha val="5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a:p>
        </p:txBody>
      </p:sp>
      <p:sp>
        <p:nvSpPr>
          <p:cNvPr id="31" name="Trapezoid 30"/>
          <p:cNvSpPr/>
          <p:nvPr/>
        </p:nvSpPr>
        <p:spPr>
          <a:xfrm rot="16200000">
            <a:off x="7070276" y="3031685"/>
            <a:ext cx="3716221" cy="1446889"/>
          </a:xfrm>
          <a:prstGeom prst="trapezoid">
            <a:avLst>
              <a:gd name="adj" fmla="val 102126"/>
            </a:avLst>
          </a:prstGeom>
          <a:gradFill>
            <a:gsLst>
              <a:gs pos="0">
                <a:schemeClr val="accent1">
                  <a:lumMod val="50000"/>
                  <a:lumOff val="50000"/>
                </a:schemeClr>
              </a:gs>
              <a:gs pos="50000">
                <a:schemeClr val="accent1">
                  <a:lumMod val="40000"/>
                  <a:lumOff val="60000"/>
                  <a:alpha val="2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a:p>
        </p:txBody>
      </p:sp>
      <p:sp>
        <p:nvSpPr>
          <p:cNvPr id="12" name="Rounded Rectangular Callout 11"/>
          <p:cNvSpPr/>
          <p:nvPr/>
        </p:nvSpPr>
        <p:spPr>
          <a:xfrm>
            <a:off x="9458466" y="3794718"/>
            <a:ext cx="2462542" cy="1724034"/>
          </a:xfrm>
          <a:prstGeom prst="wedgeRoundRectCallout">
            <a:avLst>
              <a:gd name="adj1" fmla="val 7475"/>
              <a:gd name="adj2" fmla="val 5092"/>
              <a:gd name="adj3" fmla="val 1666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mn-MN" dirty="0">
                <a:latin typeface="Arial" panose="020B0604020202020204" pitchFamily="34" charset="0"/>
                <a:cs typeface="Arial" panose="020B0604020202020204" pitchFamily="34" charset="0"/>
              </a:rPr>
              <a:t>Цахимаар өгөгдөл худалдах нэгдсэн систем</a:t>
            </a:r>
            <a:endParaRPr lang="en-US" dirty="0">
              <a:latin typeface="Arial" panose="020B0604020202020204" pitchFamily="34" charset="0"/>
              <a:cs typeface="Arial" panose="020B0604020202020204" pitchFamily="34" charset="0"/>
            </a:endParaRPr>
          </a:p>
        </p:txBody>
      </p:sp>
      <p:sp>
        <p:nvSpPr>
          <p:cNvPr id="14" name="Rounded Rectangular Callout 13"/>
          <p:cNvSpPr/>
          <p:nvPr/>
        </p:nvSpPr>
        <p:spPr>
          <a:xfrm>
            <a:off x="9458466" y="1961435"/>
            <a:ext cx="2462542" cy="1671567"/>
          </a:xfrm>
          <a:prstGeom prst="wedgeRoundRectCallout">
            <a:avLst>
              <a:gd name="adj1" fmla="val 18504"/>
              <a:gd name="adj2" fmla="val 43526"/>
              <a:gd name="adj3" fmla="val 1666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mn-MN" dirty="0">
                <a:latin typeface="Arial" panose="020B0604020202020204" pitchFamily="34" charset="0"/>
                <a:cs typeface="Arial" panose="020B0604020202020204" pitchFamily="34" charset="0"/>
              </a:rPr>
              <a:t>Хэрэглэгчийн хэрэгцээ шаардлагад нийцсэн өгөгдөл бүрдүүлэлт</a:t>
            </a:r>
            <a:endParaRPr lang="en-US" dirty="0">
              <a:latin typeface="Arial" panose="020B0604020202020204" pitchFamily="34" charset="0"/>
              <a:cs typeface="Arial" panose="020B0604020202020204" pitchFamily="34" charset="0"/>
            </a:endParaRPr>
          </a:p>
        </p:txBody>
      </p:sp>
      <p:pic>
        <p:nvPicPr>
          <p:cNvPr id="30" name="Picture 29"/>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274" t="35075" r="64789" b="47304"/>
          <a:stretch/>
        </p:blipFill>
        <p:spPr bwMode="auto">
          <a:xfrm>
            <a:off x="5947116" y="3361578"/>
            <a:ext cx="839757" cy="987085"/>
          </a:xfrm>
          <a:prstGeom prst="rect">
            <a:avLst/>
          </a:prstGeom>
          <a:noFill/>
          <a:ln>
            <a:noFill/>
          </a:ln>
        </p:spPr>
      </p:pic>
      <p:sp>
        <p:nvSpPr>
          <p:cNvPr id="32" name="Right Arrow 31"/>
          <p:cNvSpPr/>
          <p:nvPr/>
        </p:nvSpPr>
        <p:spPr>
          <a:xfrm>
            <a:off x="6731400" y="3380731"/>
            <a:ext cx="467106" cy="770560"/>
          </a:xfrm>
          <a:prstGeom prst="rightArrow">
            <a:avLst/>
          </a:prstGeom>
          <a:solidFill>
            <a:schemeClr val="accent5">
              <a:alpha val="52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just"/>
            <a:endParaRPr lang="mn-MN"/>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317" y="1894759"/>
            <a:ext cx="433163" cy="43316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7020" y="5048057"/>
            <a:ext cx="433163" cy="433163"/>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0700" y="1894759"/>
            <a:ext cx="433163" cy="433163"/>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8317" y="4151569"/>
            <a:ext cx="433163" cy="433163"/>
          </a:xfrm>
          <a:prstGeom prst="rect">
            <a:avLst/>
          </a:prstGeom>
        </p:spPr>
      </p:pic>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24359" y="2784907"/>
            <a:ext cx="433163" cy="433163"/>
          </a:xfrm>
          <a:prstGeom prst="rect">
            <a:avLst/>
          </a:prstGeom>
        </p:spPr>
      </p:pic>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99804" y="3710277"/>
            <a:ext cx="433163" cy="433163"/>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7021" y="2345122"/>
            <a:ext cx="433163" cy="433163"/>
          </a:xfrm>
          <a:prstGeom prst="rect">
            <a:avLst/>
          </a:prstGeom>
        </p:spPr>
      </p:pic>
      <p:pic>
        <p:nvPicPr>
          <p:cNvPr id="34"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00743" y="2800581"/>
            <a:ext cx="433163" cy="433163"/>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00743" y="3253098"/>
            <a:ext cx="433163" cy="433163"/>
          </a:xfrm>
          <a:prstGeom prst="rect">
            <a:avLst/>
          </a:prstGeom>
        </p:spPr>
      </p:pic>
      <p:pic>
        <p:nvPicPr>
          <p:cNvPr id="37" name="Picture 3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516513" y="2340138"/>
            <a:ext cx="433163" cy="433163"/>
          </a:xfrm>
          <a:prstGeom prst="rect">
            <a:avLst/>
          </a:prstGeom>
        </p:spPr>
      </p:pic>
      <p:pic>
        <p:nvPicPr>
          <p:cNvPr id="39" name="Picture 3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16512" y="3249546"/>
            <a:ext cx="433163" cy="433163"/>
          </a:xfrm>
          <a:prstGeom prst="rect">
            <a:avLst/>
          </a:prstGeom>
        </p:spPr>
      </p:pic>
      <p:pic>
        <p:nvPicPr>
          <p:cNvPr id="40" name="Picture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99804" y="4592861"/>
            <a:ext cx="433163" cy="433163"/>
          </a:xfrm>
          <a:prstGeom prst="rect">
            <a:avLst/>
          </a:prstGeom>
        </p:spPr>
      </p:pic>
      <p:pic>
        <p:nvPicPr>
          <p:cNvPr id="41" name="Picture 4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20699" y="3710277"/>
            <a:ext cx="433163" cy="433163"/>
          </a:xfrm>
          <a:prstGeom prst="rect">
            <a:avLst/>
          </a:prstGeom>
        </p:spPr>
      </p:pic>
      <p:pic>
        <p:nvPicPr>
          <p:cNvPr id="42" name="Picture 4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514291" y="4151569"/>
            <a:ext cx="433163" cy="433163"/>
          </a:xfrm>
          <a:prstGeom prst="rect">
            <a:avLst/>
          </a:prstGeom>
        </p:spPr>
      </p:pic>
      <p:pic>
        <p:nvPicPr>
          <p:cNvPr id="43" name="Picture 4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09325" y="4602101"/>
            <a:ext cx="433163" cy="433163"/>
          </a:xfrm>
          <a:prstGeom prst="rect">
            <a:avLst/>
          </a:prstGeom>
        </p:spPr>
      </p:pic>
      <p:pic>
        <p:nvPicPr>
          <p:cNvPr id="45" name="Picture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20699" y="5059086"/>
            <a:ext cx="433163" cy="433163"/>
          </a:xfrm>
          <a:prstGeom prst="rect">
            <a:avLst/>
          </a:prstGeom>
        </p:spPr>
      </p:pic>
      <p:sp>
        <p:nvSpPr>
          <p:cNvPr id="50" name="TextBox 49"/>
          <p:cNvSpPr txBox="1"/>
          <p:nvPr/>
        </p:nvSpPr>
        <p:spPr>
          <a:xfrm>
            <a:off x="6202546" y="791869"/>
            <a:ext cx="3246767" cy="1177846"/>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defPPr>
              <a:defRPr lang="zh-CN"/>
            </a:defPPr>
            <a:lvl1pPr algn="just">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mn-MN" sz="1800" dirty="0">
                <a:latin typeface="Arial" panose="020B0604020202020204" pitchFamily="34" charset="0"/>
                <a:cs typeface="Arial" panose="020B0604020202020204" pitchFamily="34" charset="0"/>
              </a:rPr>
              <a:t>Өгөгдөл мэдээллийг эдийн засгийн эргэлтэнд оруулах цогц систем</a:t>
            </a:r>
            <a:endParaRPr lang="en-US" sz="1800" dirty="0">
              <a:latin typeface="Arial" panose="020B0604020202020204" pitchFamily="34" charset="0"/>
              <a:cs typeface="Arial" panose="020B0604020202020204" pitchFamily="34" charset="0"/>
            </a:endParaRPr>
          </a:p>
        </p:txBody>
      </p:sp>
      <p:sp>
        <p:nvSpPr>
          <p:cNvPr id="52" name="Rectangle 51"/>
          <p:cNvSpPr/>
          <p:nvPr/>
        </p:nvSpPr>
        <p:spPr>
          <a:xfrm>
            <a:off x="1643724" y="1825053"/>
            <a:ext cx="1608454" cy="523220"/>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Геодезийн тулгуур</a:t>
            </a:r>
          </a:p>
          <a:p>
            <a:r>
              <a:rPr lang="mn-MN" altLang="zh-CN" sz="1400" dirty="0">
                <a:latin typeface="Times New Roman" panose="02020603050405020304" pitchFamily="18" charset="0"/>
                <a:cs typeface="Times New Roman" panose="02020603050405020304" pitchFamily="18" charset="0"/>
              </a:rPr>
              <a:t>сүлжээ</a:t>
            </a:r>
            <a:endParaRPr lang="en-US" altLang="zh-CN" sz="1400" dirty="0">
              <a:latin typeface="Times New Roman" panose="02020603050405020304" pitchFamily="18" charset="0"/>
              <a:cs typeface="Times New Roman" panose="02020603050405020304" pitchFamily="18" charset="0"/>
            </a:endParaRPr>
          </a:p>
        </p:txBody>
      </p:sp>
      <p:sp>
        <p:nvSpPr>
          <p:cNvPr id="53" name="Rectangle 52"/>
          <p:cNvSpPr/>
          <p:nvPr/>
        </p:nvSpPr>
        <p:spPr>
          <a:xfrm>
            <a:off x="1632967" y="2402832"/>
            <a:ext cx="1395960"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Байр зүйн зураг</a:t>
            </a:r>
            <a:endParaRPr lang="en-US" altLang="zh-CN" sz="1400" dirty="0">
              <a:latin typeface="Times New Roman" panose="02020603050405020304" pitchFamily="18" charset="0"/>
              <a:cs typeface="Times New Roman" panose="02020603050405020304" pitchFamily="18" charset="0"/>
            </a:endParaRPr>
          </a:p>
        </p:txBody>
      </p:sp>
      <p:sp>
        <p:nvSpPr>
          <p:cNvPr id="54" name="Rectangle 53"/>
          <p:cNvSpPr/>
          <p:nvPr/>
        </p:nvSpPr>
        <p:spPr>
          <a:xfrm>
            <a:off x="1643724" y="2858331"/>
            <a:ext cx="894797"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Хил зааг </a:t>
            </a:r>
            <a:endParaRPr lang="en-US" altLang="zh-CN" sz="1400" dirty="0">
              <a:latin typeface="Times New Roman" panose="02020603050405020304" pitchFamily="18" charset="0"/>
              <a:cs typeface="Times New Roman" panose="02020603050405020304" pitchFamily="18" charset="0"/>
            </a:endParaRPr>
          </a:p>
        </p:txBody>
      </p:sp>
      <p:sp>
        <p:nvSpPr>
          <p:cNvPr id="55" name="Rectangle 54"/>
          <p:cNvSpPr/>
          <p:nvPr/>
        </p:nvSpPr>
        <p:spPr>
          <a:xfrm>
            <a:off x="1633452" y="3317751"/>
            <a:ext cx="596638"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Хаяг </a:t>
            </a:r>
            <a:endParaRPr lang="en-US" sz="1400" dirty="0"/>
          </a:p>
        </p:txBody>
      </p:sp>
      <p:sp>
        <p:nvSpPr>
          <p:cNvPr id="56" name="Rectangle 55"/>
          <p:cNvSpPr/>
          <p:nvPr/>
        </p:nvSpPr>
        <p:spPr>
          <a:xfrm>
            <a:off x="1625753" y="3774014"/>
            <a:ext cx="1865447"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Барилга, суурин газар</a:t>
            </a:r>
            <a:endParaRPr lang="en-US" altLang="zh-CN" sz="1400" dirty="0">
              <a:latin typeface="Times New Roman" panose="02020603050405020304" pitchFamily="18" charset="0"/>
              <a:cs typeface="Times New Roman" panose="02020603050405020304" pitchFamily="18" charset="0"/>
            </a:endParaRPr>
          </a:p>
        </p:txBody>
      </p:sp>
      <p:sp>
        <p:nvSpPr>
          <p:cNvPr id="57" name="Rectangle 56"/>
          <p:cNvSpPr/>
          <p:nvPr/>
        </p:nvSpPr>
        <p:spPr>
          <a:xfrm>
            <a:off x="1636650" y="4210811"/>
            <a:ext cx="1355179"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Газар зүйн нэр </a:t>
            </a:r>
            <a:endParaRPr lang="en-US" altLang="zh-CN" sz="1400" dirty="0">
              <a:latin typeface="Times New Roman" panose="02020603050405020304" pitchFamily="18" charset="0"/>
              <a:cs typeface="Times New Roman" panose="02020603050405020304" pitchFamily="18" charset="0"/>
            </a:endParaRPr>
          </a:p>
        </p:txBody>
      </p:sp>
      <p:sp>
        <p:nvSpPr>
          <p:cNvPr id="59" name="Rectangle 58"/>
          <p:cNvSpPr/>
          <p:nvPr/>
        </p:nvSpPr>
        <p:spPr>
          <a:xfrm>
            <a:off x="1643724" y="4552212"/>
            <a:ext cx="1434111" cy="523220"/>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Газрын бүрхэвч,</a:t>
            </a:r>
          </a:p>
          <a:p>
            <a:r>
              <a:rPr lang="mn-MN" altLang="zh-CN" sz="1400" dirty="0">
                <a:latin typeface="Times New Roman" panose="02020603050405020304" pitchFamily="18" charset="0"/>
                <a:cs typeface="Times New Roman" panose="02020603050405020304" pitchFamily="18" charset="0"/>
              </a:rPr>
              <a:t>Газар ашиглалт </a:t>
            </a:r>
            <a:endParaRPr lang="en-US" sz="1400" dirty="0"/>
          </a:p>
        </p:txBody>
      </p:sp>
      <p:sp>
        <p:nvSpPr>
          <p:cNvPr id="60" name="Rectangle 59"/>
          <p:cNvSpPr/>
          <p:nvPr/>
        </p:nvSpPr>
        <p:spPr>
          <a:xfrm>
            <a:off x="1625753" y="5115428"/>
            <a:ext cx="1759712"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Газрын нэгж талбар </a:t>
            </a:r>
            <a:endParaRPr lang="en-US" altLang="zh-CN" sz="1400" dirty="0">
              <a:latin typeface="Times New Roman" panose="02020603050405020304" pitchFamily="18" charset="0"/>
              <a:cs typeface="Times New Roman" panose="02020603050405020304" pitchFamily="18" charset="0"/>
            </a:endParaRPr>
          </a:p>
        </p:txBody>
      </p:sp>
      <p:sp>
        <p:nvSpPr>
          <p:cNvPr id="61" name="Rectangle 60"/>
          <p:cNvSpPr/>
          <p:nvPr/>
        </p:nvSpPr>
        <p:spPr>
          <a:xfrm>
            <a:off x="3982632" y="1957451"/>
            <a:ext cx="992579"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Дэд бүтэц </a:t>
            </a:r>
            <a:endParaRPr lang="en-US" altLang="zh-CN" sz="1400" dirty="0">
              <a:latin typeface="Times New Roman" panose="02020603050405020304" pitchFamily="18" charset="0"/>
              <a:cs typeface="Times New Roman" panose="02020603050405020304" pitchFamily="18" charset="0"/>
            </a:endParaRPr>
          </a:p>
        </p:txBody>
      </p:sp>
      <p:sp>
        <p:nvSpPr>
          <p:cNvPr id="62" name="Rectangle 61"/>
          <p:cNvSpPr/>
          <p:nvPr/>
        </p:nvSpPr>
        <p:spPr>
          <a:xfrm>
            <a:off x="3949675" y="3300171"/>
            <a:ext cx="1537600"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Тээврийн сүлжээ </a:t>
            </a:r>
            <a:endParaRPr lang="en-US" altLang="zh-CN" sz="1400" dirty="0">
              <a:latin typeface="Times New Roman" panose="02020603050405020304" pitchFamily="18" charset="0"/>
              <a:cs typeface="Times New Roman" panose="02020603050405020304" pitchFamily="18" charset="0"/>
            </a:endParaRPr>
          </a:p>
        </p:txBody>
      </p:sp>
      <p:sp>
        <p:nvSpPr>
          <p:cNvPr id="63" name="Rectangle 62"/>
          <p:cNvSpPr/>
          <p:nvPr/>
        </p:nvSpPr>
        <p:spPr>
          <a:xfrm>
            <a:off x="3949304" y="4659891"/>
            <a:ext cx="1495666"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Ус зүйн мэдээлэл</a:t>
            </a:r>
            <a:endParaRPr lang="en-US" altLang="zh-CN" sz="1400" dirty="0">
              <a:latin typeface="Times New Roman" panose="02020603050405020304" pitchFamily="18" charset="0"/>
              <a:cs typeface="Times New Roman" panose="02020603050405020304" pitchFamily="18" charset="0"/>
            </a:endParaRPr>
          </a:p>
        </p:txBody>
      </p:sp>
      <p:sp>
        <p:nvSpPr>
          <p:cNvPr id="64" name="Rectangle 63"/>
          <p:cNvSpPr/>
          <p:nvPr/>
        </p:nvSpPr>
        <p:spPr>
          <a:xfrm>
            <a:off x="3935151" y="4206337"/>
            <a:ext cx="1297215"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Хөрс, геологи </a:t>
            </a:r>
            <a:endParaRPr lang="en-US" altLang="zh-CN" sz="1400" dirty="0">
              <a:latin typeface="Times New Roman" panose="02020603050405020304" pitchFamily="18" charset="0"/>
              <a:cs typeface="Times New Roman" panose="02020603050405020304" pitchFamily="18" charset="0"/>
            </a:endParaRPr>
          </a:p>
        </p:txBody>
      </p:sp>
      <p:sp>
        <p:nvSpPr>
          <p:cNvPr id="65" name="Rectangle 64"/>
          <p:cNvSpPr/>
          <p:nvPr/>
        </p:nvSpPr>
        <p:spPr>
          <a:xfrm>
            <a:off x="3941022" y="3769373"/>
            <a:ext cx="1909946"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Хүн ам зүйн мэдээлэл </a:t>
            </a:r>
            <a:endParaRPr lang="en-US" altLang="zh-CN" sz="1400" dirty="0">
              <a:latin typeface="Times New Roman" panose="02020603050405020304" pitchFamily="18" charset="0"/>
              <a:cs typeface="Times New Roman" panose="02020603050405020304" pitchFamily="18" charset="0"/>
            </a:endParaRPr>
          </a:p>
        </p:txBody>
      </p:sp>
      <p:sp>
        <p:nvSpPr>
          <p:cNvPr id="66" name="Rectangle 65"/>
          <p:cNvSpPr/>
          <p:nvPr/>
        </p:nvSpPr>
        <p:spPr>
          <a:xfrm>
            <a:off x="3924795" y="5130782"/>
            <a:ext cx="2003953" cy="307777"/>
          </a:xfrm>
          <a:prstGeom prst="rect">
            <a:avLst/>
          </a:prstGeom>
        </p:spPr>
        <p:txBody>
          <a:bodyPr wrap="square">
            <a:spAutoFit/>
          </a:bodyPr>
          <a:lstStyle/>
          <a:p>
            <a:r>
              <a:rPr lang="mn-MN" altLang="zh-CN" sz="1400" dirty="0">
                <a:latin typeface="Times New Roman" panose="02020603050405020304" pitchFamily="18" charset="0"/>
                <a:cs typeface="Times New Roman" panose="02020603050405020304" pitchFamily="18" charset="0"/>
              </a:rPr>
              <a:t>Түүх соёл, археологийн</a:t>
            </a:r>
            <a:endParaRPr lang="zh-CN" altLang="en-US" sz="1400" dirty="0">
              <a:latin typeface="Times New Roman" panose="02020603050405020304" pitchFamily="18" charset="0"/>
              <a:cs typeface="Times New Roman" panose="02020603050405020304" pitchFamily="18" charset="0"/>
            </a:endParaRPr>
          </a:p>
        </p:txBody>
      </p:sp>
      <p:sp>
        <p:nvSpPr>
          <p:cNvPr id="67" name="Rectangle 66"/>
          <p:cNvSpPr/>
          <p:nvPr/>
        </p:nvSpPr>
        <p:spPr>
          <a:xfrm>
            <a:off x="3955282" y="2375334"/>
            <a:ext cx="1012906"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Орто зураг</a:t>
            </a:r>
            <a:endParaRPr lang="en-US" altLang="zh-CN" sz="1400" dirty="0">
              <a:latin typeface="Times New Roman" panose="02020603050405020304" pitchFamily="18" charset="0"/>
              <a:cs typeface="Times New Roman" panose="02020603050405020304" pitchFamily="18" charset="0"/>
            </a:endParaRPr>
          </a:p>
        </p:txBody>
      </p:sp>
      <p:sp>
        <p:nvSpPr>
          <p:cNvPr id="68" name="Rectangle 67"/>
          <p:cNvSpPr/>
          <p:nvPr/>
        </p:nvSpPr>
        <p:spPr>
          <a:xfrm>
            <a:off x="3942488" y="2832319"/>
            <a:ext cx="1405449" cy="307777"/>
          </a:xfrm>
          <a:prstGeom prst="rect">
            <a:avLst/>
          </a:prstGeom>
        </p:spPr>
        <p:txBody>
          <a:bodyPr wrap="none">
            <a:spAutoFit/>
          </a:bodyPr>
          <a:lstStyle/>
          <a:p>
            <a:r>
              <a:rPr lang="mn-MN" altLang="zh-CN" sz="1400" dirty="0">
                <a:latin typeface="Times New Roman" panose="02020603050405020304" pitchFamily="18" charset="0"/>
                <a:cs typeface="Times New Roman" panose="02020603050405020304" pitchFamily="18" charset="0"/>
              </a:rPr>
              <a:t>Өндөржилт, гүн</a:t>
            </a:r>
            <a:endParaRPr lang="en-US" altLang="zh-CN" sz="1400" dirty="0">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51"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tretch>
              <a:fillRect/>
            </a:stretch>
          </p:blipFill>
          <p:spPr>
            <a:xfrm>
              <a:off x="259761" y="3878587"/>
              <a:ext cx="581067" cy="581067"/>
            </a:xfrm>
            <a:prstGeom prst="rect">
              <a:avLst/>
            </a:prstGeom>
          </p:spPr>
        </p:pic>
        <p:grpSp>
          <p:nvGrpSpPr>
            <p:cNvPr id="58" name="Group 57">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69" name="Oval 68">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70"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9264298" y="2164171"/>
                <a:ext cx="198879" cy="198879"/>
              </a:xfrm>
              <a:prstGeom prst="rect">
                <a:avLst/>
              </a:prstGeom>
            </p:spPr>
          </p:pic>
        </p:grpSp>
      </p:grpSp>
      <p:grpSp>
        <p:nvGrpSpPr>
          <p:cNvPr id="71" name="Group 70">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72"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24"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25"/>
                </a:ext>
              </a:extLst>
            </a:blip>
            <a:stretch>
              <a:fillRect/>
            </a:stretch>
          </p:blipFill>
          <p:spPr>
            <a:xfrm>
              <a:off x="549045" y="3552556"/>
              <a:ext cx="417519" cy="417519"/>
            </a:xfrm>
            <a:prstGeom prst="rect">
              <a:avLst/>
            </a:prstGeom>
          </p:spPr>
        </p:pic>
        <p:pic>
          <p:nvPicPr>
            <p:cNvPr id="73"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24"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25"/>
                </a:ext>
              </a:extLst>
            </a:blip>
            <a:stretch>
              <a:fillRect/>
            </a:stretch>
          </p:blipFill>
          <p:spPr>
            <a:xfrm>
              <a:off x="28011" y="3552556"/>
              <a:ext cx="417519" cy="417519"/>
            </a:xfrm>
            <a:prstGeom prst="rect">
              <a:avLst/>
            </a:prstGeom>
          </p:spPr>
        </p:pic>
        <p:pic>
          <p:nvPicPr>
            <p:cNvPr id="74"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24"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25"/>
                </a:ext>
              </a:extLst>
            </a:blip>
            <a:stretch>
              <a:fillRect/>
            </a:stretch>
          </p:blipFill>
          <p:spPr>
            <a:xfrm>
              <a:off x="288528" y="3755310"/>
              <a:ext cx="417518" cy="417520"/>
            </a:xfrm>
            <a:prstGeom prst="rect">
              <a:avLst/>
            </a:prstGeom>
          </p:spPr>
        </p:pic>
        <p:cxnSp>
          <p:nvCxnSpPr>
            <p:cNvPr id="75" name="Straight Connector 74">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80" name="Picture 79">
            <a:extLst>
              <a:ext uri="{FF2B5EF4-FFF2-40B4-BE49-F238E27FC236}">
                <a16:creationId xmlns="" xmlns:a16="http://schemas.microsoft.com/office/drawing/2014/main" id="{5B4BA0FC-0FB8-4E8C-BBB8-FB2EC9449795}"/>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81" name="Picture 80">
            <a:extLst>
              <a:ext uri="{FF2B5EF4-FFF2-40B4-BE49-F238E27FC236}">
                <a16:creationId xmlns="" xmlns:a16="http://schemas.microsoft.com/office/drawing/2014/main" id="{46C29F1E-A5D9-49C5-86CA-B956C80B5035}"/>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82" name="Picture 81">
            <a:extLst>
              <a:ext uri="{FF2B5EF4-FFF2-40B4-BE49-F238E27FC236}">
                <a16:creationId xmlns="" xmlns:a16="http://schemas.microsoft.com/office/drawing/2014/main" id="{AA6A7A6C-2FC9-496F-8F72-29B9D1C62C6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83"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 xmlns:asvg="http://schemas.microsoft.com/office/drawing/2016/SVG/main" r:embed="rId30"/>
              </a:ext>
            </a:extLst>
          </a:blip>
          <a:stretch>
            <a:fillRect/>
          </a:stretch>
        </p:blipFill>
        <p:spPr>
          <a:xfrm>
            <a:off x="290088" y="6245614"/>
            <a:ext cx="457200" cy="457200"/>
          </a:xfrm>
          <a:prstGeom prst="rect">
            <a:avLst/>
          </a:prstGeom>
        </p:spPr>
      </p:pic>
      <p:pic>
        <p:nvPicPr>
          <p:cNvPr id="84"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31"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32"/>
              </a:ext>
            </a:extLst>
          </a:blip>
          <a:stretch>
            <a:fillRect/>
          </a:stretch>
        </p:blipFill>
        <p:spPr>
          <a:xfrm>
            <a:off x="283643" y="3168712"/>
            <a:ext cx="470090" cy="470090"/>
          </a:xfrm>
          <a:prstGeom prst="rect">
            <a:avLst/>
          </a:prstGeom>
        </p:spPr>
      </p:pic>
      <p:pic>
        <p:nvPicPr>
          <p:cNvPr id="85"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 xmlns:asvg="http://schemas.microsoft.com/office/drawing/2016/SVG/main" r:embed="rId34"/>
              </a:ext>
            </a:extLst>
          </a:blip>
          <a:stretch>
            <a:fillRect/>
          </a:stretch>
        </p:blipFill>
        <p:spPr>
          <a:xfrm>
            <a:off x="241895" y="5452003"/>
            <a:ext cx="553586" cy="553586"/>
          </a:xfrm>
          <a:prstGeom prst="rect">
            <a:avLst/>
          </a:prstGeom>
        </p:spPr>
      </p:pic>
      <p:grpSp>
        <p:nvGrpSpPr>
          <p:cNvPr id="86" name="Group 85">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87"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tretch>
              <a:fillRect/>
            </a:stretch>
          </p:blipFill>
          <p:spPr>
            <a:xfrm>
              <a:off x="259761" y="4668997"/>
              <a:ext cx="612460" cy="612460"/>
            </a:xfrm>
            <a:prstGeom prst="rect">
              <a:avLst/>
            </a:prstGeom>
          </p:spPr>
        </p:pic>
        <p:grpSp>
          <p:nvGrpSpPr>
            <p:cNvPr id="88" name="Group 87">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89" name="Oval 88">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0"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91" name="Group 90">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92" name="Straight Connector 91">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93" name="Straight Connector 92">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94" name="Straight Connector 93">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95" name="Straight Connector 94">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96" name="Straight Connector 95">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97" name="Straight Connector 96">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98" name="Straight Connector 97">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99" name="Straight Connector 98">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100" name="Trapezoid 99"/>
          <p:cNvSpPr/>
          <p:nvPr/>
        </p:nvSpPr>
        <p:spPr>
          <a:xfrm rot="10800000">
            <a:off x="5947115" y="1732964"/>
            <a:ext cx="3704715" cy="1733506"/>
          </a:xfrm>
          <a:prstGeom prst="trapezoid">
            <a:avLst>
              <a:gd name="adj" fmla="val 96367"/>
            </a:avLst>
          </a:prstGeom>
          <a:gradFill>
            <a:gsLst>
              <a:gs pos="0">
                <a:schemeClr val="accent1">
                  <a:lumMod val="50000"/>
                  <a:lumOff val="50000"/>
                </a:schemeClr>
              </a:gs>
              <a:gs pos="50000">
                <a:schemeClr val="accent1">
                  <a:lumMod val="40000"/>
                  <a:lumOff val="60000"/>
                  <a:alpha val="57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a:p>
        </p:txBody>
      </p:sp>
      <p:grpSp>
        <p:nvGrpSpPr>
          <p:cNvPr id="27" name="Group 26"/>
          <p:cNvGrpSpPr/>
          <p:nvPr/>
        </p:nvGrpSpPr>
        <p:grpSpPr>
          <a:xfrm>
            <a:off x="7275205" y="3218070"/>
            <a:ext cx="1060720" cy="1060720"/>
            <a:chOff x="3720064" y="2397931"/>
            <a:chExt cx="1280160" cy="1280160"/>
          </a:xfrm>
        </p:grpSpPr>
        <p:sp>
          <p:nvSpPr>
            <p:cNvPr id="28" name="Oval 27"/>
            <p:cNvSpPr/>
            <p:nvPr/>
          </p:nvSpPr>
          <p:spPr>
            <a:xfrm>
              <a:off x="3720064" y="2397931"/>
              <a:ext cx="1280160" cy="1280160"/>
            </a:xfrm>
            <a:prstGeom prst="ellipse">
              <a:avLst/>
            </a:prstGeom>
            <a:solidFill>
              <a:schemeClr val="bg1"/>
            </a:solidFill>
            <a:ln w="38100">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2" rIns="68580" bIns="34292" numCol="1" spcCol="0" rtlCol="0" fromWordArt="0" anchor="ctr" anchorCtr="0" forceAA="0" compatLnSpc="1">
              <a:prstTxWarp prst="textNoShape">
                <a:avLst/>
              </a:prstTxWarp>
              <a:noAutofit/>
            </a:bodyPr>
            <a:lstStyle/>
            <a:p>
              <a:pPr algn="just"/>
              <a:endParaRPr lang="mn-MN" sz="1200"/>
            </a:p>
          </p:txBody>
        </p:sp>
        <p:pic>
          <p:nvPicPr>
            <p:cNvPr id="29" name="Picture 28"/>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874445" y="2653577"/>
              <a:ext cx="967698" cy="768867"/>
            </a:xfrm>
            <a:prstGeom prst="rect">
              <a:avLst/>
            </a:prstGeom>
          </p:spPr>
        </p:pic>
      </p:grpSp>
    </p:spTree>
    <p:extLst>
      <p:ext uri="{BB962C8B-B14F-4D97-AF65-F5344CB8AC3E}">
        <p14:creationId xmlns:p14="http://schemas.microsoft.com/office/powerpoint/2010/main" val="21131702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 xmlns:a16="http://schemas.microsoft.com/office/drawing/2014/main" id="{54A46363-2E0B-4E74-95A1-5F2897507BFE}"/>
              </a:ext>
            </a:extLst>
          </p:cNvPr>
          <p:cNvSpPr/>
          <p:nvPr/>
        </p:nvSpPr>
        <p:spPr>
          <a:xfrm>
            <a:off x="365760" y="3607550"/>
            <a:ext cx="11579750" cy="523220"/>
          </a:xfrm>
          <a:prstGeom prst="rect">
            <a:avLst/>
          </a:prstGeom>
        </p:spPr>
        <p:txBody>
          <a:bodyPr wrap="square">
            <a:spAutoFit/>
          </a:bodyPr>
          <a:lstStyle/>
          <a:p>
            <a:pPr lvl="1" algn="ctr"/>
            <a:r>
              <a:rPr lang="mn-MN" sz="2800" b="1" dirty="0">
                <a:solidFill>
                  <a:srgbClr val="0070C0"/>
                </a:solidFill>
                <a:latin typeface="Arial" panose="020B0604020202020204" pitchFamily="34" charset="0"/>
                <a:ea typeface="Times New Roman" panose="02020603050405020304" pitchFamily="18" charset="0"/>
                <a:cs typeface="Arial" panose="020B0604020202020204" pitchFamily="34" charset="0"/>
              </a:rPr>
              <a:t>АНХААРАЛ</a:t>
            </a:r>
            <a:r>
              <a:rPr lang="mn-MN"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 </a:t>
            </a:r>
            <a:r>
              <a:rPr lang="mn-MN" sz="2800" b="1" dirty="0">
                <a:solidFill>
                  <a:schemeClr val="accent5"/>
                </a:solidFill>
                <a:latin typeface="Arial" panose="020B0604020202020204" pitchFamily="34" charset="0"/>
                <a:ea typeface="Times New Roman" panose="02020603050405020304" pitchFamily="18" charset="0"/>
                <a:cs typeface="Arial" panose="020B0604020202020204" pitchFamily="34" charset="0"/>
              </a:rPr>
              <a:t>ХАНДУУЛСАНД</a:t>
            </a:r>
            <a:r>
              <a:rPr lang="mn-MN" sz="2800" b="1" dirty="0">
                <a:solidFill>
                  <a:srgbClr val="C00000"/>
                </a:solidFill>
                <a:latin typeface="Arial" panose="020B0604020202020204" pitchFamily="34" charset="0"/>
                <a:ea typeface="Times New Roman" panose="02020603050405020304" pitchFamily="18" charset="0"/>
                <a:cs typeface="Arial" panose="020B0604020202020204" pitchFamily="34" charset="0"/>
              </a:rPr>
              <a:t> </a:t>
            </a:r>
            <a:r>
              <a:rPr lang="mn-MN" sz="2800" b="1" dirty="0">
                <a:solidFill>
                  <a:srgbClr val="EB3807"/>
                </a:solidFill>
                <a:latin typeface="Arial" panose="020B0604020202020204" pitchFamily="34" charset="0"/>
                <a:ea typeface="Times New Roman" panose="02020603050405020304" pitchFamily="18" charset="0"/>
                <a:cs typeface="Arial" panose="020B0604020202020204" pitchFamily="34" charset="0"/>
              </a:rPr>
              <a:t>ТА </a:t>
            </a:r>
            <a:r>
              <a:rPr lang="mn-MN" sz="2800" b="1" dirty="0">
                <a:solidFill>
                  <a:srgbClr val="888888"/>
                </a:solidFill>
                <a:latin typeface="Arial" panose="020B0604020202020204" pitchFamily="34" charset="0"/>
                <a:ea typeface="Times New Roman" panose="02020603050405020304" pitchFamily="18" charset="0"/>
                <a:cs typeface="Arial" panose="020B0604020202020204" pitchFamily="34" charset="0"/>
              </a:rPr>
              <a:t>БҮХЭНД БАЯРЛАЛАА</a:t>
            </a:r>
            <a:endParaRPr lang="en-US" sz="2800" b="1" dirty="0">
              <a:solidFill>
                <a:srgbClr val="888888"/>
              </a:solidFill>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 xmlns:a16="http://schemas.microsoft.com/office/drawing/2014/main" id="{9D0ECA02-AF46-421F-9EA4-BB46903AA7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7212" y="1483588"/>
            <a:ext cx="4136846" cy="1384886"/>
          </a:xfrm>
          <a:prstGeom prst="rect">
            <a:avLst/>
          </a:prstGeom>
        </p:spPr>
      </p:pic>
    </p:spTree>
    <p:extLst>
      <p:ext uri="{BB962C8B-B14F-4D97-AF65-F5344CB8AC3E}">
        <p14:creationId xmlns:p14="http://schemas.microsoft.com/office/powerpoint/2010/main" val="4130673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41" name="Rectangle 40">
            <a:extLst>
              <a:ext uri="{FF2B5EF4-FFF2-40B4-BE49-F238E27FC236}">
                <a16:creationId xmlns="" xmlns:a16="http://schemas.microsoft.com/office/drawing/2014/main" id="{EE5AAB0D-72B3-4820-8A7F-430FA3D51F1A}"/>
              </a:ext>
            </a:extLst>
          </p:cNvPr>
          <p:cNvSpPr/>
          <p:nvPr/>
        </p:nvSpPr>
        <p:spPr>
          <a:xfrm>
            <a:off x="1184013" y="411546"/>
            <a:ext cx="10523305" cy="461665"/>
          </a:xfrm>
          <a:prstGeom prst="rect">
            <a:avLst/>
          </a:prstGeom>
        </p:spPr>
        <p:txBody>
          <a:bodyPr wrap="square">
            <a:spAutoFit/>
          </a:bodyPr>
          <a:lstStyle/>
          <a:p>
            <a:pPr marR="0" lvl="1">
              <a:spcBef>
                <a:spcPts val="0"/>
              </a:spcBef>
              <a:spcAft>
                <a:spcPts val="800"/>
              </a:spcAft>
            </a:pPr>
            <a:r>
              <a:rPr lang="mn-MN" sz="2400" b="1" dirty="0">
                <a:solidFill>
                  <a:srgbClr val="002060"/>
                </a:solidFill>
                <a:latin typeface="Arial" panose="020B0604020202020204" pitchFamily="34" charset="0"/>
                <a:ea typeface="Times New Roman" panose="02020603050405020304" pitchFamily="18" charset="0"/>
                <a:cs typeface="Arial" panose="020B0604020202020204" pitchFamily="34" charset="0"/>
              </a:rPr>
              <a:t>Ажлын явц – Үйл явцын дараалал</a:t>
            </a:r>
            <a:endParaRPr lang="mn-MN" sz="2400"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graphicFrame>
        <p:nvGraphicFramePr>
          <p:cNvPr id="3" name="Diagram 2">
            <a:extLst>
              <a:ext uri="{FF2B5EF4-FFF2-40B4-BE49-F238E27FC236}">
                <a16:creationId xmlns="" xmlns:a16="http://schemas.microsoft.com/office/drawing/2014/main" id="{B33084FC-2944-4351-BD4D-9C31C8A77F19}"/>
              </a:ext>
            </a:extLst>
          </p:cNvPr>
          <p:cNvGraphicFramePr/>
          <p:nvPr>
            <p:extLst>
              <p:ext uri="{D42A27DB-BD31-4B8C-83A1-F6EECF244321}">
                <p14:modId xmlns:p14="http://schemas.microsoft.com/office/powerpoint/2010/main" val="2170131678"/>
              </p:ext>
            </p:extLst>
          </p:nvPr>
        </p:nvGraphicFramePr>
        <p:xfrm>
          <a:off x="1684527" y="1275245"/>
          <a:ext cx="9995198" cy="449758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4" name="Rectangle 3">
            <a:extLst>
              <a:ext uri="{FF2B5EF4-FFF2-40B4-BE49-F238E27FC236}">
                <a16:creationId xmlns="" xmlns:a16="http://schemas.microsoft.com/office/drawing/2014/main" id="{167FE4FB-8208-4302-BBA2-6BD290A1FFD9}"/>
              </a:ext>
            </a:extLst>
          </p:cNvPr>
          <p:cNvSpPr/>
          <p:nvPr/>
        </p:nvSpPr>
        <p:spPr>
          <a:xfrm>
            <a:off x="1285986" y="948275"/>
            <a:ext cx="10421331" cy="646331"/>
          </a:xfrm>
          <a:prstGeom prst="rect">
            <a:avLst/>
          </a:prstGeom>
        </p:spPr>
        <p:txBody>
          <a:bodyPr wrap="square">
            <a:spAutoFit/>
          </a:bodyPr>
          <a:lstStyle/>
          <a:p>
            <a:pPr algn="just">
              <a:buSzPts val="900"/>
              <a:tabLst>
                <a:tab pos="101436" algn="l"/>
              </a:tabLst>
            </a:pPr>
            <a:r>
              <a:rPr lang="en-US" dirty="0">
                <a:solidFill>
                  <a:srgbClr val="002060"/>
                </a:solidFill>
                <a:latin typeface="Arial" panose="020B0604020202020204" pitchFamily="34" charset="0"/>
                <a:cs typeface="Arial" panose="020B0604020202020204" pitchFamily="34" charset="0"/>
              </a:rPr>
              <a:t>A. </a:t>
            </a:r>
            <a:r>
              <a:rPr lang="mn-MN" dirty="0">
                <a:solidFill>
                  <a:srgbClr val="002060"/>
                </a:solidFill>
                <a:latin typeface="Arial" panose="020B0604020202020204" pitchFamily="34" charset="0"/>
                <a:cs typeface="Arial" panose="020B0604020202020204" pitchFamily="34" charset="0"/>
              </a:rPr>
              <a:t>Өгөгдлийн сан удирдах тогтолцоог шинэчлэн зохион байгуулах, орон зайн өгөгдөл, мэдээллийг бүрдүүлэх системийг байгуулах</a:t>
            </a:r>
          </a:p>
        </p:txBody>
      </p:sp>
    </p:spTree>
    <p:extLst>
      <p:ext uri="{BB962C8B-B14F-4D97-AF65-F5344CB8AC3E}">
        <p14:creationId xmlns:p14="http://schemas.microsoft.com/office/powerpoint/2010/main" val="25707047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033" r="2007"/>
          <a:stretch/>
        </p:blipFill>
        <p:spPr>
          <a:xfrm>
            <a:off x="3434939" y="2173276"/>
            <a:ext cx="3173675" cy="4529538"/>
          </a:xfrm>
          <a:prstGeom prst="rect">
            <a:avLst/>
          </a:prstGeom>
        </p:spPr>
      </p:pic>
      <p:grpSp>
        <p:nvGrpSpPr>
          <p:cNvPr id="6" name="Group 5">
            <a:extLst>
              <a:ext uri="{FF2B5EF4-FFF2-40B4-BE49-F238E27FC236}">
                <a16:creationId xmlns="" xmlns:a16="http://schemas.microsoft.com/office/drawing/2014/main" id="{4073D70A-474D-48B1-9043-161214099368}"/>
              </a:ext>
            </a:extLst>
          </p:cNvPr>
          <p:cNvGrpSpPr/>
          <p:nvPr/>
        </p:nvGrpSpPr>
        <p:grpSpPr>
          <a:xfrm>
            <a:off x="228155" y="3878587"/>
            <a:ext cx="581067" cy="581067"/>
            <a:chOff x="259761" y="3878587"/>
            <a:chExt cx="581067" cy="581067"/>
          </a:xfrm>
        </p:grpSpPr>
        <p:pic>
          <p:nvPicPr>
            <p:cNvPr id="7" name="Graphic 66" descr="Database">
              <a:extLst>
                <a:ext uri="{FF2B5EF4-FFF2-40B4-BE49-F238E27FC236}">
                  <a16:creationId xmlns="" xmlns:a16="http://schemas.microsoft.com/office/drawing/2014/main" id="{78A22FC7-FB38-469D-B414-A48C35F4031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3878587"/>
              <a:ext cx="581067" cy="581067"/>
            </a:xfrm>
            <a:prstGeom prst="rect">
              <a:avLst/>
            </a:prstGeom>
          </p:spPr>
        </p:pic>
        <p:grpSp>
          <p:nvGrpSpPr>
            <p:cNvPr id="9" name="Group 8">
              <a:extLst>
                <a:ext uri="{FF2B5EF4-FFF2-40B4-BE49-F238E27FC236}">
                  <a16:creationId xmlns="" xmlns:a16="http://schemas.microsoft.com/office/drawing/2014/main" id="{FB6BF44E-4FED-4745-B691-FAF9794D1AAC}"/>
                </a:ext>
              </a:extLst>
            </p:cNvPr>
            <p:cNvGrpSpPr/>
            <p:nvPr/>
          </p:nvGrpSpPr>
          <p:grpSpPr>
            <a:xfrm>
              <a:off x="381696" y="4188533"/>
              <a:ext cx="262672" cy="261274"/>
              <a:chOff x="9239162" y="2109705"/>
              <a:chExt cx="262672" cy="261274"/>
            </a:xfrm>
          </p:grpSpPr>
          <p:sp>
            <p:nvSpPr>
              <p:cNvPr id="10" name="Oval 9">
                <a:extLst>
                  <a:ext uri="{FF2B5EF4-FFF2-40B4-BE49-F238E27FC236}">
                    <a16:creationId xmlns="" xmlns:a16="http://schemas.microsoft.com/office/drawing/2014/main" id="{8DDC66E9-06A3-4FEC-AAD5-442386DE43D9}"/>
                  </a:ext>
                </a:extLst>
              </p:cNvPr>
              <p:cNvSpPr/>
              <p:nvPr/>
            </p:nvSpPr>
            <p:spPr>
              <a:xfrm>
                <a:off x="9239162" y="2109705"/>
                <a:ext cx="262672" cy="261274"/>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1" name="Graphic 70" descr="Checkmark">
                <a:extLst>
                  <a:ext uri="{FF2B5EF4-FFF2-40B4-BE49-F238E27FC236}">
                    <a16:creationId xmlns="" xmlns:a16="http://schemas.microsoft.com/office/drawing/2014/main" id="{AFDD2F2E-445D-4F1A-8855-9BE6E504D4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264298" y="2164171"/>
                <a:ext cx="198879" cy="198879"/>
              </a:xfrm>
              <a:prstGeom prst="rect">
                <a:avLst/>
              </a:prstGeom>
            </p:spPr>
          </p:pic>
        </p:grpSp>
      </p:grpSp>
      <p:grpSp>
        <p:nvGrpSpPr>
          <p:cNvPr id="12" name="Group 11">
            <a:extLst>
              <a:ext uri="{FF2B5EF4-FFF2-40B4-BE49-F238E27FC236}">
                <a16:creationId xmlns="" xmlns:a16="http://schemas.microsoft.com/office/drawing/2014/main" id="{780CFDD9-3297-4210-8ACD-9DF0DBBB6C96}"/>
              </a:ext>
            </a:extLst>
          </p:cNvPr>
          <p:cNvGrpSpPr/>
          <p:nvPr/>
        </p:nvGrpSpPr>
        <p:grpSpPr>
          <a:xfrm>
            <a:off x="164800" y="1655691"/>
            <a:ext cx="707777" cy="517585"/>
            <a:chOff x="28011" y="3552556"/>
            <a:chExt cx="938553" cy="686347"/>
          </a:xfrm>
          <a:solidFill>
            <a:schemeClr val="bg2">
              <a:lumMod val="90000"/>
            </a:schemeClr>
          </a:solidFill>
        </p:grpSpPr>
        <p:pic>
          <p:nvPicPr>
            <p:cNvPr id="13" name="Graphic 73" descr="Database">
              <a:extLst>
                <a:ext uri="{FF2B5EF4-FFF2-40B4-BE49-F238E27FC236}">
                  <a16:creationId xmlns="" xmlns:a16="http://schemas.microsoft.com/office/drawing/2014/main" id="{E7E9500F-3AE1-4AE7-A571-55FCAFEF7BA1}"/>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549045" y="3552556"/>
              <a:ext cx="417519" cy="417519"/>
            </a:xfrm>
            <a:prstGeom prst="rect">
              <a:avLst/>
            </a:prstGeom>
          </p:spPr>
        </p:pic>
        <p:pic>
          <p:nvPicPr>
            <p:cNvPr id="14" name="Graphic 74" descr="Database">
              <a:extLst>
                <a:ext uri="{FF2B5EF4-FFF2-40B4-BE49-F238E27FC236}">
                  <a16:creationId xmlns="" xmlns:a16="http://schemas.microsoft.com/office/drawing/2014/main" id="{160C8696-7277-42BE-8D0D-9FFC42E0664D}"/>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011" y="3552556"/>
              <a:ext cx="417519" cy="417519"/>
            </a:xfrm>
            <a:prstGeom prst="rect">
              <a:avLst/>
            </a:prstGeom>
          </p:spPr>
        </p:pic>
        <p:pic>
          <p:nvPicPr>
            <p:cNvPr id="15" name="Graphic 75" descr="Database">
              <a:extLst>
                <a:ext uri="{FF2B5EF4-FFF2-40B4-BE49-F238E27FC236}">
                  <a16:creationId xmlns="" xmlns:a16="http://schemas.microsoft.com/office/drawing/2014/main" id="{473DC657-A5EA-4960-B33C-8DD88B332897}"/>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8528" y="3755310"/>
              <a:ext cx="417518" cy="417520"/>
            </a:xfrm>
            <a:prstGeom prst="rect">
              <a:avLst/>
            </a:prstGeom>
          </p:spPr>
        </p:pic>
        <p:cxnSp>
          <p:nvCxnSpPr>
            <p:cNvPr id="16" name="Straight Connector 15">
              <a:extLst>
                <a:ext uri="{FF2B5EF4-FFF2-40B4-BE49-F238E27FC236}">
                  <a16:creationId xmlns="" xmlns:a16="http://schemas.microsoft.com/office/drawing/2014/main" id="{B314FCCD-484D-4B25-A027-E153FF9D4AB6}"/>
                </a:ext>
              </a:extLst>
            </p:cNvPr>
            <p:cNvCxnSpPr>
              <a:cxnSpLocks/>
            </p:cNvCxnSpPr>
            <p:nvPr/>
          </p:nvCxnSpPr>
          <p:spPr>
            <a:xfrm flipH="1">
              <a:off x="236770" y="3918319"/>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4FBF60D2-F778-425D-A2C4-6B7587825CCC}"/>
                </a:ext>
              </a:extLst>
            </p:cNvPr>
            <p:cNvCxnSpPr>
              <a:cxnSpLocks/>
            </p:cNvCxnSpPr>
            <p:nvPr/>
          </p:nvCxnSpPr>
          <p:spPr>
            <a:xfrm flipH="1">
              <a:off x="752472" y="3921251"/>
              <a:ext cx="1" cy="277456"/>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4D677C3-8F12-4A28-AE01-D393C798BC61}"/>
                </a:ext>
              </a:extLst>
            </p:cNvPr>
            <p:cNvCxnSpPr>
              <a:cxnSpLocks/>
            </p:cNvCxnSpPr>
            <p:nvPr/>
          </p:nvCxnSpPr>
          <p:spPr>
            <a:xfrm flipH="1">
              <a:off x="236770" y="4195775"/>
              <a:ext cx="511691" cy="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ACE922F-2788-48EE-871A-F6CEED1F317E}"/>
                </a:ext>
              </a:extLst>
            </p:cNvPr>
            <p:cNvCxnSpPr>
              <a:cxnSpLocks/>
            </p:cNvCxnSpPr>
            <p:nvPr/>
          </p:nvCxnSpPr>
          <p:spPr>
            <a:xfrm flipH="1">
              <a:off x="492592" y="4054997"/>
              <a:ext cx="1" cy="137160"/>
            </a:xfrm>
            <a:prstGeom prst="line">
              <a:avLst/>
            </a:prstGeom>
            <a:grpFill/>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 xmlns:a16="http://schemas.microsoft.com/office/drawing/2014/main" id="{CFBD591A-150A-4C35-A498-9AC155899EA6}"/>
                </a:ext>
              </a:extLst>
            </p:cNvPr>
            <p:cNvSpPr/>
            <p:nvPr/>
          </p:nvSpPr>
          <p:spPr>
            <a:xfrm>
              <a:off x="457192" y="4161265"/>
              <a:ext cx="77638" cy="77638"/>
            </a:xfrm>
            <a:prstGeom prst="ellipse">
              <a:avLst/>
            </a:prstGeom>
            <a:solidFill>
              <a:schemeClr val="bg1"/>
            </a:solidFill>
            <a:ln w="19050">
              <a:solidFill>
                <a:schemeClr val="bg2">
                  <a:lumMod val="9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 xmlns:a16="http://schemas.microsoft.com/office/drawing/2014/main" id="{5B4BA0FC-0FB8-4E8C-BBB8-FB2EC94497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603" y="25695"/>
            <a:ext cx="770523" cy="532744"/>
          </a:xfrm>
          <a:prstGeom prst="rect">
            <a:avLst/>
          </a:prstGeom>
        </p:spPr>
      </p:pic>
      <p:pic>
        <p:nvPicPr>
          <p:cNvPr id="22" name="Picture 21">
            <a:extLst>
              <a:ext uri="{FF2B5EF4-FFF2-40B4-BE49-F238E27FC236}">
                <a16:creationId xmlns="" xmlns:a16="http://schemas.microsoft.com/office/drawing/2014/main" id="{46C29F1E-A5D9-49C5-86CA-B956C80B503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7219" y="1006868"/>
            <a:ext cx="682938" cy="342203"/>
          </a:xfrm>
          <a:prstGeom prst="rect">
            <a:avLst/>
          </a:prstGeom>
        </p:spPr>
      </p:pic>
      <p:pic>
        <p:nvPicPr>
          <p:cNvPr id="23" name="Picture 22">
            <a:extLst>
              <a:ext uri="{FF2B5EF4-FFF2-40B4-BE49-F238E27FC236}">
                <a16:creationId xmlns="" xmlns:a16="http://schemas.microsoft.com/office/drawing/2014/main" id="{AA6A7A6C-2FC9-496F-8F72-29B9D1C62C6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4677" y="2461652"/>
            <a:ext cx="648023" cy="435537"/>
          </a:xfrm>
          <a:prstGeom prst="rect">
            <a:avLst/>
          </a:prstGeom>
        </p:spPr>
      </p:pic>
      <p:pic>
        <p:nvPicPr>
          <p:cNvPr id="24" name="Graphic 100" descr="Classroom">
            <a:extLst>
              <a:ext uri="{FF2B5EF4-FFF2-40B4-BE49-F238E27FC236}">
                <a16:creationId xmlns="" xmlns:a16="http://schemas.microsoft.com/office/drawing/2014/main" id="{C602C109-963E-4B5B-81C2-DC2CFF9A2F3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290088" y="6245614"/>
            <a:ext cx="457200" cy="457200"/>
          </a:xfrm>
          <a:prstGeom prst="rect">
            <a:avLst/>
          </a:prstGeom>
        </p:spPr>
      </p:pic>
      <p:pic>
        <p:nvPicPr>
          <p:cNvPr id="25" name="Graphic 101" descr="Server">
            <a:extLst>
              <a:ext uri="{FF2B5EF4-FFF2-40B4-BE49-F238E27FC236}">
                <a16:creationId xmlns="" xmlns:a16="http://schemas.microsoft.com/office/drawing/2014/main" id="{9989D56B-D219-4F50-ADF4-6F261187F2D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283643" y="3168712"/>
            <a:ext cx="470090" cy="470090"/>
          </a:xfrm>
          <a:prstGeom prst="rect">
            <a:avLst/>
          </a:prstGeom>
        </p:spPr>
      </p:pic>
      <p:pic>
        <p:nvPicPr>
          <p:cNvPr id="26" name="Graphic 102" descr="Puzzle pieces">
            <a:extLst>
              <a:ext uri="{FF2B5EF4-FFF2-40B4-BE49-F238E27FC236}">
                <a16:creationId xmlns="" xmlns:a16="http://schemas.microsoft.com/office/drawing/2014/main" id="{C22ED335-F640-46C9-A6C4-C9677D7CCC3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241895" y="5452003"/>
            <a:ext cx="553586" cy="553586"/>
          </a:xfrm>
          <a:prstGeom prst="rect">
            <a:avLst/>
          </a:prstGeom>
        </p:spPr>
      </p:pic>
      <p:grpSp>
        <p:nvGrpSpPr>
          <p:cNvPr id="27" name="Group 26">
            <a:extLst>
              <a:ext uri="{FF2B5EF4-FFF2-40B4-BE49-F238E27FC236}">
                <a16:creationId xmlns="" xmlns:a16="http://schemas.microsoft.com/office/drawing/2014/main" id="{BB534031-09D9-4D16-A1E5-FD081C96DAFB}"/>
              </a:ext>
            </a:extLst>
          </p:cNvPr>
          <p:cNvGrpSpPr/>
          <p:nvPr/>
        </p:nvGrpSpPr>
        <p:grpSpPr>
          <a:xfrm>
            <a:off x="212458" y="4668997"/>
            <a:ext cx="612460" cy="612460"/>
            <a:chOff x="259761" y="4668997"/>
            <a:chExt cx="612460" cy="612460"/>
          </a:xfrm>
        </p:grpSpPr>
        <p:pic>
          <p:nvPicPr>
            <p:cNvPr id="28" name="Graphic 92" descr="Database">
              <a:extLst>
                <a:ext uri="{FF2B5EF4-FFF2-40B4-BE49-F238E27FC236}">
                  <a16:creationId xmlns="" xmlns:a16="http://schemas.microsoft.com/office/drawing/2014/main" id="{814AF626-E5DF-4B23-924C-8C81BAEF0BD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761" y="4668997"/>
              <a:ext cx="612460" cy="612460"/>
            </a:xfrm>
            <a:prstGeom prst="rect">
              <a:avLst/>
            </a:prstGeom>
          </p:spPr>
        </p:pic>
        <p:grpSp>
          <p:nvGrpSpPr>
            <p:cNvPr id="29" name="Group 28">
              <a:extLst>
                <a:ext uri="{FF2B5EF4-FFF2-40B4-BE49-F238E27FC236}">
                  <a16:creationId xmlns="" xmlns:a16="http://schemas.microsoft.com/office/drawing/2014/main" id="{4CD75516-B1A9-4FAB-B3AE-DDCE33EA007F}"/>
                </a:ext>
              </a:extLst>
            </p:cNvPr>
            <p:cNvGrpSpPr/>
            <p:nvPr/>
          </p:nvGrpSpPr>
          <p:grpSpPr>
            <a:xfrm>
              <a:off x="385308" y="4999869"/>
              <a:ext cx="274320" cy="274320"/>
              <a:chOff x="10125216" y="2143443"/>
              <a:chExt cx="274320" cy="274320"/>
            </a:xfrm>
          </p:grpSpPr>
          <p:sp>
            <p:nvSpPr>
              <p:cNvPr id="30" name="Oval 29">
                <a:extLst>
                  <a:ext uri="{FF2B5EF4-FFF2-40B4-BE49-F238E27FC236}">
                    <a16:creationId xmlns="" xmlns:a16="http://schemas.microsoft.com/office/drawing/2014/main" id="{D8E4F667-B964-4F92-BE6E-0CF84D8F8DFC}"/>
                  </a:ext>
                </a:extLst>
              </p:cNvPr>
              <p:cNvSpPr/>
              <p:nvPr/>
            </p:nvSpPr>
            <p:spPr>
              <a:xfrm>
                <a:off x="10125216" y="2143443"/>
                <a:ext cx="274320" cy="274320"/>
              </a:xfrm>
              <a:prstGeom prst="ellipse">
                <a:avLst/>
              </a:prstGeom>
              <a:solidFill>
                <a:schemeClr val="bg1"/>
              </a:solidFill>
              <a:ln>
                <a:solidFill>
                  <a:schemeClr val="bg2">
                    <a:lumMod val="90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Graphic 1040" descr="Lock">
                <a:extLst>
                  <a:ext uri="{FF2B5EF4-FFF2-40B4-BE49-F238E27FC236}">
                    <a16:creationId xmlns="" xmlns:a16="http://schemas.microsoft.com/office/drawing/2014/main" id="{BCED92F8-28AC-4D40-8DFF-B00CF9C62961}"/>
                  </a:ext>
                </a:extLst>
              </p:cNvPr>
              <p:cNvSpPr/>
              <p:nvPr/>
            </p:nvSpPr>
            <p:spPr>
              <a:xfrm>
                <a:off x="10182942" y="2156101"/>
                <a:ext cx="164838" cy="214878"/>
              </a:xfrm>
              <a:custGeom>
                <a:avLst/>
                <a:gdLst>
                  <a:gd name="connsiteX0" fmla="*/ 57150 w 106680"/>
                  <a:gd name="connsiteY0" fmla="*/ 109918 h 139065"/>
                  <a:gd name="connsiteX1" fmla="*/ 57150 w 106680"/>
                  <a:gd name="connsiteY1" fmla="*/ 120015 h 139065"/>
                  <a:gd name="connsiteX2" fmla="*/ 49530 w 106680"/>
                  <a:gd name="connsiteY2" fmla="*/ 120015 h 139065"/>
                  <a:gd name="connsiteX3" fmla="*/ 49530 w 106680"/>
                  <a:gd name="connsiteY3" fmla="*/ 109918 h 139065"/>
                  <a:gd name="connsiteX4" fmla="*/ 41910 w 106680"/>
                  <a:gd name="connsiteY4" fmla="*/ 99060 h 139065"/>
                  <a:gd name="connsiteX5" fmla="*/ 53340 w 106680"/>
                  <a:gd name="connsiteY5" fmla="*/ 87630 h 139065"/>
                  <a:gd name="connsiteX6" fmla="*/ 64770 w 106680"/>
                  <a:gd name="connsiteY6" fmla="*/ 99060 h 139065"/>
                  <a:gd name="connsiteX7" fmla="*/ 57150 w 106680"/>
                  <a:gd name="connsiteY7" fmla="*/ 109918 h 139065"/>
                  <a:gd name="connsiteX8" fmla="*/ 24765 w 106680"/>
                  <a:gd name="connsiteY8" fmla="*/ 40005 h 139065"/>
                  <a:gd name="connsiteX9" fmla="*/ 53340 w 106680"/>
                  <a:gd name="connsiteY9" fmla="*/ 11430 h 139065"/>
                  <a:gd name="connsiteX10" fmla="*/ 81915 w 106680"/>
                  <a:gd name="connsiteY10" fmla="*/ 40005 h 139065"/>
                  <a:gd name="connsiteX11" fmla="*/ 81915 w 106680"/>
                  <a:gd name="connsiteY11" fmla="*/ 61150 h 139065"/>
                  <a:gd name="connsiteX12" fmla="*/ 53340 w 106680"/>
                  <a:gd name="connsiteY12" fmla="*/ 59055 h 139065"/>
                  <a:gd name="connsiteX13" fmla="*/ 24765 w 106680"/>
                  <a:gd name="connsiteY13" fmla="*/ 61150 h 139065"/>
                  <a:gd name="connsiteX14" fmla="*/ 24765 w 106680"/>
                  <a:gd name="connsiteY14" fmla="*/ 40005 h 139065"/>
                  <a:gd name="connsiteX15" fmla="*/ 93345 w 106680"/>
                  <a:gd name="connsiteY15" fmla="*/ 61913 h 139065"/>
                  <a:gd name="connsiteX16" fmla="*/ 93345 w 106680"/>
                  <a:gd name="connsiteY16" fmla="*/ 40005 h 139065"/>
                  <a:gd name="connsiteX17" fmla="*/ 53340 w 106680"/>
                  <a:gd name="connsiteY17" fmla="*/ 0 h 139065"/>
                  <a:gd name="connsiteX18" fmla="*/ 13335 w 106680"/>
                  <a:gd name="connsiteY18" fmla="*/ 40005 h 139065"/>
                  <a:gd name="connsiteX19" fmla="*/ 13335 w 106680"/>
                  <a:gd name="connsiteY19" fmla="*/ 61913 h 139065"/>
                  <a:gd name="connsiteX20" fmla="*/ 0 w 106680"/>
                  <a:gd name="connsiteY20" fmla="*/ 62865 h 139065"/>
                  <a:gd name="connsiteX21" fmla="*/ 0 w 106680"/>
                  <a:gd name="connsiteY21" fmla="*/ 135255 h 139065"/>
                  <a:gd name="connsiteX22" fmla="*/ 53340 w 106680"/>
                  <a:gd name="connsiteY22" fmla="*/ 139065 h 139065"/>
                  <a:gd name="connsiteX23" fmla="*/ 106680 w 106680"/>
                  <a:gd name="connsiteY23" fmla="*/ 135255 h 139065"/>
                  <a:gd name="connsiteX24" fmla="*/ 106680 w 106680"/>
                  <a:gd name="connsiteY24" fmla="*/ 62865 h 139065"/>
                  <a:gd name="connsiteX25" fmla="*/ 93345 w 106680"/>
                  <a:gd name="connsiteY25" fmla="*/ 61913 h 13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6680" h="139065">
                    <a:moveTo>
                      <a:pt x="57150" y="109918"/>
                    </a:moveTo>
                    <a:lnTo>
                      <a:pt x="57150" y="120015"/>
                    </a:lnTo>
                    <a:lnTo>
                      <a:pt x="49530" y="120015"/>
                    </a:lnTo>
                    <a:lnTo>
                      <a:pt x="49530" y="109918"/>
                    </a:lnTo>
                    <a:cubicBezTo>
                      <a:pt x="45149" y="108395"/>
                      <a:pt x="41910" y="104203"/>
                      <a:pt x="41910" y="99060"/>
                    </a:cubicBezTo>
                    <a:cubicBezTo>
                      <a:pt x="41910" y="92774"/>
                      <a:pt x="47054" y="87630"/>
                      <a:pt x="53340" y="87630"/>
                    </a:cubicBezTo>
                    <a:cubicBezTo>
                      <a:pt x="59627" y="87630"/>
                      <a:pt x="64770" y="92774"/>
                      <a:pt x="64770" y="99060"/>
                    </a:cubicBezTo>
                    <a:cubicBezTo>
                      <a:pt x="64770" y="104013"/>
                      <a:pt x="61532" y="108204"/>
                      <a:pt x="57150" y="109918"/>
                    </a:cubicBezTo>
                    <a:close/>
                    <a:moveTo>
                      <a:pt x="24765" y="40005"/>
                    </a:moveTo>
                    <a:cubicBezTo>
                      <a:pt x="24765" y="24194"/>
                      <a:pt x="37529" y="11430"/>
                      <a:pt x="53340" y="11430"/>
                    </a:cubicBezTo>
                    <a:cubicBezTo>
                      <a:pt x="69152" y="11430"/>
                      <a:pt x="81915" y="24194"/>
                      <a:pt x="81915" y="40005"/>
                    </a:cubicBezTo>
                    <a:lnTo>
                      <a:pt x="81915" y="61150"/>
                    </a:lnTo>
                    <a:lnTo>
                      <a:pt x="53340" y="59055"/>
                    </a:lnTo>
                    <a:lnTo>
                      <a:pt x="24765" y="61150"/>
                    </a:lnTo>
                    <a:lnTo>
                      <a:pt x="24765" y="40005"/>
                    </a:lnTo>
                    <a:close/>
                    <a:moveTo>
                      <a:pt x="93345" y="61913"/>
                    </a:moveTo>
                    <a:lnTo>
                      <a:pt x="93345" y="40005"/>
                    </a:lnTo>
                    <a:cubicBezTo>
                      <a:pt x="93345" y="17907"/>
                      <a:pt x="75438" y="0"/>
                      <a:pt x="53340" y="0"/>
                    </a:cubicBezTo>
                    <a:cubicBezTo>
                      <a:pt x="31242" y="0"/>
                      <a:pt x="13335" y="17907"/>
                      <a:pt x="13335" y="40005"/>
                    </a:cubicBezTo>
                    <a:lnTo>
                      <a:pt x="13335" y="61913"/>
                    </a:lnTo>
                    <a:lnTo>
                      <a:pt x="0" y="62865"/>
                    </a:lnTo>
                    <a:lnTo>
                      <a:pt x="0" y="135255"/>
                    </a:lnTo>
                    <a:lnTo>
                      <a:pt x="53340" y="139065"/>
                    </a:lnTo>
                    <a:lnTo>
                      <a:pt x="106680" y="135255"/>
                    </a:lnTo>
                    <a:lnTo>
                      <a:pt x="106680" y="62865"/>
                    </a:lnTo>
                    <a:lnTo>
                      <a:pt x="93345" y="61913"/>
                    </a:lnTo>
                    <a:close/>
                  </a:path>
                </a:pathLst>
              </a:custGeom>
              <a:solidFill>
                <a:schemeClr val="bg2">
                  <a:lumMod val="90000"/>
                </a:schemeClr>
              </a:solidFill>
              <a:ln w="188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grpSp>
      </p:grpSp>
      <p:grpSp>
        <p:nvGrpSpPr>
          <p:cNvPr id="32" name="Group 31">
            <a:extLst>
              <a:ext uri="{FF2B5EF4-FFF2-40B4-BE49-F238E27FC236}">
                <a16:creationId xmlns="" xmlns:a16="http://schemas.microsoft.com/office/drawing/2014/main" id="{96BB2B88-D0E5-4808-A631-40B3F67B507C}"/>
              </a:ext>
            </a:extLst>
          </p:cNvPr>
          <p:cNvGrpSpPr/>
          <p:nvPr/>
        </p:nvGrpSpPr>
        <p:grpSpPr>
          <a:xfrm>
            <a:off x="990287" y="0"/>
            <a:ext cx="0" cy="6856720"/>
            <a:chOff x="990288" y="-945577"/>
            <a:chExt cx="0" cy="7803488"/>
          </a:xfrm>
        </p:grpSpPr>
        <p:cxnSp>
          <p:nvCxnSpPr>
            <p:cNvPr id="33" name="Straight Connector 32">
              <a:extLst>
                <a:ext uri="{FF2B5EF4-FFF2-40B4-BE49-F238E27FC236}">
                  <a16:creationId xmlns="" xmlns:a16="http://schemas.microsoft.com/office/drawing/2014/main" id="{CA5A70AE-FE73-4961-A6E2-638C58963BEA}"/>
                </a:ext>
              </a:extLst>
            </p:cNvPr>
            <p:cNvCxnSpPr>
              <a:cxnSpLocks/>
            </p:cNvCxnSpPr>
            <p:nvPr/>
          </p:nvCxnSpPr>
          <p:spPr>
            <a:xfrm>
              <a:off x="990288" y="-945577"/>
              <a:ext cx="0" cy="1462157"/>
            </a:xfrm>
            <a:prstGeom prst="line">
              <a:avLst/>
            </a:prstGeom>
            <a:ln w="38100">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 xmlns:a16="http://schemas.microsoft.com/office/drawing/2014/main" id="{BAC6083A-5E6E-46F7-B0FF-F09041FBD3E9}"/>
                </a:ext>
              </a:extLst>
            </p:cNvPr>
            <p:cNvCxnSpPr>
              <a:cxnSpLocks/>
            </p:cNvCxnSpPr>
            <p:nvPr/>
          </p:nvCxnSpPr>
          <p:spPr>
            <a:xfrm>
              <a:off x="990288" y="516580"/>
              <a:ext cx="0" cy="694600"/>
            </a:xfrm>
            <a:prstGeom prst="line">
              <a:avLst/>
            </a:prstGeom>
            <a:ln w="38100">
              <a:solidFill>
                <a:srgbClr val="002060"/>
              </a:solidFill>
            </a:ln>
          </p:spPr>
          <p:style>
            <a:lnRef idx="3">
              <a:schemeClr val="accent2"/>
            </a:lnRef>
            <a:fillRef idx="0">
              <a:schemeClr val="accent2"/>
            </a:fillRef>
            <a:effectRef idx="2">
              <a:schemeClr val="accent2"/>
            </a:effectRef>
            <a:fontRef idx="minor">
              <a:schemeClr val="tx1"/>
            </a:fontRef>
          </p:style>
        </p:cxnSp>
        <p:cxnSp>
          <p:nvCxnSpPr>
            <p:cNvPr id="35" name="Straight Connector 34">
              <a:extLst>
                <a:ext uri="{FF2B5EF4-FFF2-40B4-BE49-F238E27FC236}">
                  <a16:creationId xmlns="" xmlns:a16="http://schemas.microsoft.com/office/drawing/2014/main" id="{9FD96272-8888-48CA-B0EF-CB4C77FB3A5C}"/>
                </a:ext>
              </a:extLst>
            </p:cNvPr>
            <p:cNvCxnSpPr>
              <a:cxnSpLocks/>
            </p:cNvCxnSpPr>
            <p:nvPr/>
          </p:nvCxnSpPr>
          <p:spPr>
            <a:xfrm>
              <a:off x="990288" y="1211180"/>
              <a:ext cx="0" cy="1591322"/>
            </a:xfrm>
            <a:prstGeom prst="line">
              <a:avLst/>
            </a:prstGeom>
            <a:ln w="38100">
              <a:solidFill>
                <a:schemeClr val="accent1">
                  <a:lumMod val="75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 xmlns:a16="http://schemas.microsoft.com/office/drawing/2014/main" id="{0C3AEE74-8445-49E6-B3FB-F4363057B9FA}"/>
                </a:ext>
              </a:extLst>
            </p:cNvPr>
            <p:cNvCxnSpPr>
              <a:cxnSpLocks/>
            </p:cNvCxnSpPr>
            <p:nvPr/>
          </p:nvCxnSpPr>
          <p:spPr>
            <a:xfrm>
              <a:off x="990288" y="2802502"/>
              <a:ext cx="0" cy="624396"/>
            </a:xfrm>
            <a:prstGeom prst="line">
              <a:avLst/>
            </a:prstGeom>
            <a:ln w="38100">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37" name="Straight Connector 36">
              <a:extLst>
                <a:ext uri="{FF2B5EF4-FFF2-40B4-BE49-F238E27FC236}">
                  <a16:creationId xmlns="" xmlns:a16="http://schemas.microsoft.com/office/drawing/2014/main" id="{A808705E-D3BB-40DF-84A7-FEAFD0727AE0}"/>
                </a:ext>
              </a:extLst>
            </p:cNvPr>
            <p:cNvCxnSpPr>
              <a:cxnSpLocks/>
            </p:cNvCxnSpPr>
            <p:nvPr/>
          </p:nvCxnSpPr>
          <p:spPr>
            <a:xfrm>
              <a:off x="990288" y="3419475"/>
              <a:ext cx="0" cy="1572595"/>
            </a:xfrm>
            <a:prstGeom prst="line">
              <a:avLst/>
            </a:prstGeom>
            <a:ln w="38100">
              <a:solidFill>
                <a:schemeClr val="accent5"/>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 xmlns:a16="http://schemas.microsoft.com/office/drawing/2014/main" id="{623E2450-8A52-435A-B51C-605DABE93D50}"/>
                </a:ext>
              </a:extLst>
            </p:cNvPr>
            <p:cNvCxnSpPr>
              <a:cxnSpLocks/>
            </p:cNvCxnSpPr>
            <p:nvPr/>
          </p:nvCxnSpPr>
          <p:spPr>
            <a:xfrm>
              <a:off x="990288" y="4992071"/>
              <a:ext cx="0" cy="624396"/>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 xmlns:a16="http://schemas.microsoft.com/office/drawing/2014/main" id="{414DC19A-CDF9-4DFD-BA5A-449476B32DB8}"/>
                </a:ext>
              </a:extLst>
            </p:cNvPr>
            <p:cNvCxnSpPr>
              <a:cxnSpLocks/>
            </p:cNvCxnSpPr>
            <p:nvPr/>
          </p:nvCxnSpPr>
          <p:spPr>
            <a:xfrm>
              <a:off x="990288" y="5616466"/>
              <a:ext cx="0" cy="624396"/>
            </a:xfrm>
            <a:prstGeom prst="line">
              <a:avLst/>
            </a:prstGeom>
            <a:ln w="38100">
              <a:solidFill>
                <a:srgbClr val="ED593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 xmlns:a16="http://schemas.microsoft.com/office/drawing/2014/main" id="{D8F2F394-8F72-46FC-85A1-D0984CDB7CFC}"/>
                </a:ext>
              </a:extLst>
            </p:cNvPr>
            <p:cNvCxnSpPr>
              <a:cxnSpLocks/>
            </p:cNvCxnSpPr>
            <p:nvPr/>
          </p:nvCxnSpPr>
          <p:spPr>
            <a:xfrm>
              <a:off x="990288" y="6231045"/>
              <a:ext cx="0" cy="626866"/>
            </a:xfrm>
            <a:prstGeom prst="line">
              <a:avLst/>
            </a:prstGeom>
            <a:ln w="38100">
              <a:solidFill>
                <a:srgbClr val="C00000"/>
              </a:solidFill>
            </a:ln>
          </p:spPr>
          <p:style>
            <a:lnRef idx="3">
              <a:schemeClr val="accent2"/>
            </a:lnRef>
            <a:fillRef idx="0">
              <a:schemeClr val="accent2"/>
            </a:fillRef>
            <a:effectRef idx="2">
              <a:schemeClr val="accent2"/>
            </a:effectRef>
            <a:fontRef idx="minor">
              <a:schemeClr val="tx1"/>
            </a:fontRef>
          </p:style>
        </p:cxnSp>
      </p:grpSp>
      <p:sp>
        <p:nvSpPr>
          <p:cNvPr id="2" name="Rectangle 1"/>
          <p:cNvSpPr/>
          <p:nvPr/>
        </p:nvSpPr>
        <p:spPr>
          <a:xfrm>
            <a:off x="1232646" y="496517"/>
            <a:ext cx="10421331" cy="646331"/>
          </a:xfrm>
          <a:prstGeom prst="rect">
            <a:avLst/>
          </a:prstGeom>
        </p:spPr>
        <p:txBody>
          <a:bodyPr wrap="square">
            <a:spAutoFit/>
          </a:bodyPr>
          <a:lstStyle/>
          <a:p>
            <a:pPr algn="just">
              <a:buSzPts val="900"/>
              <a:tabLst>
                <a:tab pos="101436" algn="l"/>
              </a:tabLst>
            </a:pPr>
            <a:r>
              <a:rPr lang="en-US" dirty="0">
                <a:solidFill>
                  <a:srgbClr val="002060"/>
                </a:solidFill>
                <a:latin typeface="Arial" panose="020B0604020202020204" pitchFamily="34" charset="0"/>
                <a:cs typeface="Arial" panose="020B0604020202020204" pitchFamily="34" charset="0"/>
              </a:rPr>
              <a:t>D. </a:t>
            </a:r>
            <a:r>
              <a:rPr lang="mn-MN" dirty="0">
                <a:solidFill>
                  <a:srgbClr val="002060"/>
                </a:solidFill>
                <a:latin typeface="Arial" panose="020B0604020202020204" pitchFamily="34" charset="0"/>
                <a:cs typeface="Arial" panose="020B0604020202020204" pitchFamily="34" charset="0"/>
              </a:rPr>
              <a:t>Орон зайн өгөгдөл, мэдээллийг бүрдүүлэх, боловсруулах, хадгалах, хамгаалах, түгээх, хэрэглэх үйл ажиллагааг нэгдсэн удирдлагаар хангах стандартын орчныг бүрдүүлэх, шинэчлэх</a:t>
            </a:r>
          </a:p>
        </p:txBody>
      </p:sp>
      <p:sp>
        <p:nvSpPr>
          <p:cNvPr id="42" name="Rectangle 41"/>
          <p:cNvSpPr/>
          <p:nvPr/>
        </p:nvSpPr>
        <p:spPr>
          <a:xfrm>
            <a:off x="1151736" y="1655426"/>
            <a:ext cx="10421331" cy="383823"/>
          </a:xfrm>
          <a:prstGeom prst="rect">
            <a:avLst/>
          </a:prstGeom>
        </p:spPr>
        <p:txBody>
          <a:bodyPr wrap="square">
            <a:spAutoFit/>
          </a:bodyPr>
          <a:lstStyle/>
          <a:p>
            <a:pPr algn="just">
              <a:lnSpc>
                <a:spcPct val="115000"/>
              </a:lnSpc>
              <a:spcBef>
                <a:spcPts val="1200"/>
              </a:spcBef>
              <a:spcAft>
                <a:spcPts val="800"/>
              </a:spcAft>
            </a:pPr>
            <a:r>
              <a:rPr lang="mn-MN" b="1" dirty="0">
                <a:solidFill>
                  <a:schemeClr val="accent1"/>
                </a:solidFill>
                <a:latin typeface="Arial" panose="020B0604020202020204" pitchFamily="34" charset="0"/>
                <a:ea typeface="Calibri" panose="020F0502020204030204" pitchFamily="34" charset="0"/>
                <a:cs typeface="Times New Roman" panose="02020603050405020304" pitchFamily="18" charset="0"/>
              </a:rPr>
              <a:t>Стандарт боловсруулах:</a:t>
            </a:r>
            <a:endParaRPr lang="mn-MN"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p:cNvPicPr>
            <a:picLocks noChangeAspect="1"/>
          </p:cNvPicPr>
          <p:nvPr/>
        </p:nvPicPr>
        <p:blipFill>
          <a:blip r:embed="rId19"/>
          <a:stretch>
            <a:fillRect/>
          </a:stretch>
        </p:blipFill>
        <p:spPr>
          <a:xfrm>
            <a:off x="6690228" y="2439145"/>
            <a:ext cx="5433625" cy="1450053"/>
          </a:xfrm>
          <a:prstGeom prst="rect">
            <a:avLst/>
          </a:prstGeom>
        </p:spPr>
      </p:pic>
      <p:pic>
        <p:nvPicPr>
          <p:cNvPr id="4" name="Picture 3"/>
          <p:cNvPicPr>
            <a:picLocks noChangeAspect="1"/>
          </p:cNvPicPr>
          <p:nvPr/>
        </p:nvPicPr>
        <p:blipFill>
          <a:blip r:embed="rId20"/>
          <a:stretch>
            <a:fillRect/>
          </a:stretch>
        </p:blipFill>
        <p:spPr>
          <a:xfrm>
            <a:off x="6690227" y="3903406"/>
            <a:ext cx="5433625" cy="1443959"/>
          </a:xfrm>
          <a:prstGeom prst="rect">
            <a:avLst/>
          </a:prstGeom>
        </p:spPr>
      </p:pic>
      <p:sp>
        <p:nvSpPr>
          <p:cNvPr id="8" name="Rectangle 7"/>
          <p:cNvSpPr/>
          <p:nvPr/>
        </p:nvSpPr>
        <p:spPr>
          <a:xfrm>
            <a:off x="6690226" y="5361573"/>
            <a:ext cx="5433625" cy="830997"/>
          </a:xfrm>
          <a:prstGeom prst="rect">
            <a:avLst/>
          </a:prstGeom>
        </p:spPr>
        <p:txBody>
          <a:bodyPr wrap="square">
            <a:spAutoFit/>
          </a:bodyPr>
          <a:lstStyle/>
          <a:p>
            <a:pPr algn="just"/>
            <a:r>
              <a:rPr lang="mn-MN" sz="1600" b="1" dirty="0">
                <a:solidFill>
                  <a:srgbClr val="002060"/>
                </a:solidFill>
                <a:latin typeface="Arial" panose="020B0604020202020204" pitchFamily="34" charset="0"/>
                <a:cs typeface="Arial" panose="020B0604020202020204" pitchFamily="34" charset="0"/>
              </a:rPr>
              <a:t>Монгол Улсын стандартчиллын тогтолцооны суурь стандарт MNS 1-1:2006, MNS 1-2:2006–ийн дагуу хянагдсан.</a:t>
            </a:r>
          </a:p>
        </p:txBody>
      </p:sp>
      <p:sp>
        <p:nvSpPr>
          <p:cNvPr id="52" name="Rectangle 51"/>
          <p:cNvSpPr/>
          <p:nvPr/>
        </p:nvSpPr>
        <p:spPr>
          <a:xfrm>
            <a:off x="6575364" y="1792034"/>
            <a:ext cx="5548487" cy="584775"/>
          </a:xfrm>
          <a:prstGeom prst="rect">
            <a:avLst/>
          </a:prstGeom>
        </p:spPr>
        <p:txBody>
          <a:bodyPr wrap="square">
            <a:spAutoFit/>
          </a:bodyPr>
          <a:lstStyle/>
          <a:p>
            <a:pPr algn="ctr"/>
            <a:r>
              <a:rPr lang="mn-MN" sz="1600" b="1" dirty="0">
                <a:solidFill>
                  <a:srgbClr val="002060"/>
                </a:solidFill>
                <a:latin typeface="Arial" panose="020B0604020202020204" pitchFamily="34" charset="0"/>
                <a:cs typeface="Arial" panose="020B0604020202020204" pitchFamily="34" charset="0"/>
              </a:rPr>
              <a:t>Стандарт боловсруулахад баримталсан баримт бичиг</a:t>
            </a:r>
          </a:p>
        </p:txBody>
      </p:sp>
      <p:sp>
        <p:nvSpPr>
          <p:cNvPr id="53" name="Rectangle 1"/>
          <p:cNvSpPr>
            <a:spLocks noChangeArrowheads="1"/>
          </p:cNvSpPr>
          <p:nvPr/>
        </p:nvSpPr>
        <p:spPr bwMode="auto">
          <a:xfrm>
            <a:off x="1102866" y="2796448"/>
            <a:ext cx="4009462"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defTabSz="914400" rtl="0" eaLnBrk="0" fontAlgn="base" latinLnBrk="0" hangingPunct="0">
              <a:lnSpc>
                <a:spcPct val="100000"/>
              </a:lnSpc>
              <a:spcBef>
                <a:spcPct val="0"/>
              </a:spcBef>
              <a:spcAft>
                <a:spcPct val="0"/>
              </a:spcAft>
              <a:buClrTx/>
              <a:buSzTx/>
              <a:buFontTx/>
              <a:buNone/>
              <a:tabLst/>
            </a:pPr>
            <a:r>
              <a:rPr lang="mn-MN" altLang="mn-MN" sz="1400" b="1" dirty="0" smtClean="0">
                <a:solidFill>
                  <a:srgbClr val="002060"/>
                </a:solidFill>
                <a:cs typeface="Arial" panose="020B0604020202020204" pitchFamily="34" charset="0"/>
              </a:rPr>
              <a:t>АГУУЛГА</a:t>
            </a:r>
            <a:endParaRPr lang="mn-MN" altLang="mn-MN" sz="1400" b="1" dirty="0">
              <a:solidFill>
                <a:srgbClr val="002060"/>
              </a:solidFill>
              <a:cs typeface="Arial" panose="020B0604020202020204" pitchFamily="34" charset="0"/>
            </a:endParaRPr>
          </a:p>
          <a:p>
            <a:pPr marL="0" marR="0" lvl="0" indent="228600" defTabSz="914400" rtl="0" eaLnBrk="0" fontAlgn="base" latinLnBrk="0" hangingPunct="0">
              <a:lnSpc>
                <a:spcPct val="100000"/>
              </a:lnSpc>
              <a:spcBef>
                <a:spcPct val="0"/>
              </a:spcBef>
              <a:spcAft>
                <a:spcPct val="0"/>
              </a:spcAft>
              <a:buClrTx/>
              <a:buSzTx/>
              <a:buFontTx/>
              <a:buNone/>
              <a:tabLst/>
            </a:pPr>
            <a:r>
              <a:rPr lang="mn-MN" altLang="mn-MN" sz="1400" dirty="0" smtClean="0">
                <a:solidFill>
                  <a:srgbClr val="002060"/>
                </a:solidFill>
                <a:cs typeface="Arial" panose="020B0604020202020204" pitchFamily="34" charset="0"/>
              </a:rPr>
              <a:t>Оршил</a:t>
            </a:r>
          </a:p>
          <a:p>
            <a:pPr marR="0" lvl="0" indent="0" defTabSz="914400" rtl="0" eaLnBrk="0" fontAlgn="base" latinLnBrk="0" hangingPunct="0">
              <a:lnSpc>
                <a:spcPct val="100000"/>
              </a:lnSpc>
              <a:spcBef>
                <a:spcPct val="0"/>
              </a:spcBef>
              <a:spcAft>
                <a:spcPct val="0"/>
              </a:spcAft>
              <a:buClrTx/>
              <a:buSzTx/>
              <a:tabLst/>
            </a:pPr>
            <a:r>
              <a:rPr lang="mn-MN" altLang="mn-MN" sz="1400" dirty="0" smtClean="0">
                <a:solidFill>
                  <a:srgbClr val="002060"/>
                </a:solidFill>
                <a:cs typeface="Arial" panose="020B0604020202020204" pitchFamily="34" charset="0"/>
              </a:rPr>
              <a:t>Хамрах хүрээ</a:t>
            </a:r>
          </a:p>
          <a:p>
            <a:pPr marR="0" lvl="0" indent="0" defTabSz="914400" rtl="0" eaLnBrk="0" fontAlgn="base" latinLnBrk="0" hangingPunct="0">
              <a:lnSpc>
                <a:spcPct val="100000"/>
              </a:lnSpc>
              <a:spcBef>
                <a:spcPct val="0"/>
              </a:spcBef>
              <a:spcAft>
                <a:spcPct val="0"/>
              </a:spcAft>
              <a:buClrTx/>
              <a:buSzTx/>
              <a:tabLst/>
            </a:pPr>
            <a:r>
              <a:rPr lang="mn-MN" altLang="mn-MN" sz="1400" dirty="0" smtClean="0">
                <a:solidFill>
                  <a:srgbClr val="002060"/>
                </a:solidFill>
                <a:cs typeface="Arial" panose="020B0604020202020204" pitchFamily="34" charset="0"/>
              </a:rPr>
              <a:t>Норматив эшлэл</a:t>
            </a:r>
          </a:p>
          <a:p>
            <a:pPr marR="0" lvl="0" indent="0" defTabSz="914400" rtl="0" eaLnBrk="0" fontAlgn="base" latinLnBrk="0" hangingPunct="0">
              <a:lnSpc>
                <a:spcPct val="100000"/>
              </a:lnSpc>
              <a:spcBef>
                <a:spcPct val="0"/>
              </a:spcBef>
              <a:spcAft>
                <a:spcPct val="0"/>
              </a:spcAft>
              <a:buClrTx/>
              <a:buSzTx/>
              <a:tabLst/>
            </a:pPr>
            <a:r>
              <a:rPr lang="mn-MN" altLang="mn-MN" sz="1400" dirty="0" smtClean="0">
                <a:solidFill>
                  <a:srgbClr val="002060"/>
                </a:solidFill>
                <a:cs typeface="Arial" panose="020B0604020202020204" pitchFamily="34" charset="0"/>
              </a:rPr>
              <a:t>Нэр томьёо, тодорхойлолт</a:t>
            </a:r>
          </a:p>
          <a:p>
            <a:pPr marR="0" lvl="0" indent="0" defTabSz="914400" rtl="0" eaLnBrk="0" fontAlgn="base" latinLnBrk="0" hangingPunct="0">
              <a:lnSpc>
                <a:spcPct val="100000"/>
              </a:lnSpc>
              <a:spcBef>
                <a:spcPct val="0"/>
              </a:spcBef>
              <a:spcAft>
                <a:spcPct val="0"/>
              </a:spcAft>
              <a:buClrTx/>
              <a:buSzTx/>
              <a:tabLst/>
            </a:pPr>
            <a:r>
              <a:rPr lang="mn-MN" altLang="mn-MN" sz="1400" dirty="0" smtClean="0">
                <a:solidFill>
                  <a:srgbClr val="002060"/>
                </a:solidFill>
                <a:cs typeface="Arial" panose="020B0604020202020204" pitchFamily="34" charset="0"/>
              </a:rPr>
              <a:t>Товчилсон үг</a:t>
            </a:r>
          </a:p>
          <a:p>
            <a:pPr marR="0" lvl="0" indent="0" defTabSz="914400" rtl="0" eaLnBrk="0" fontAlgn="base" latinLnBrk="0" hangingPunct="0">
              <a:lnSpc>
                <a:spcPct val="100000"/>
              </a:lnSpc>
              <a:spcBef>
                <a:spcPct val="0"/>
              </a:spcBef>
              <a:spcAft>
                <a:spcPct val="0"/>
              </a:spcAft>
              <a:buClrTx/>
              <a:buSzTx/>
              <a:tabLst/>
            </a:pPr>
            <a:r>
              <a:rPr lang="mn-MN" altLang="mn-MN" sz="1400" dirty="0" smtClean="0">
                <a:solidFill>
                  <a:srgbClr val="002060"/>
                </a:solidFill>
                <a:cs typeface="Arial" panose="020B0604020202020204" pitchFamily="34" charset="0"/>
              </a:rPr>
              <a:t>Техникийн шаардлага </a:t>
            </a:r>
            <a:endParaRPr lang="en-US" altLang="mn-MN" sz="1400" dirty="0" smtClean="0">
              <a:solidFill>
                <a:srgbClr val="002060"/>
              </a:solidFill>
              <a:cs typeface="Arial" panose="020B0604020202020204" pitchFamily="34" charset="0"/>
            </a:endParaRPr>
          </a:p>
          <a:p>
            <a:pPr marR="0" lvl="0" indent="0" defTabSz="914400" rtl="0" eaLnBrk="0" fontAlgn="base" latinLnBrk="0" hangingPunct="0">
              <a:lnSpc>
                <a:spcPct val="100000"/>
              </a:lnSpc>
              <a:spcBef>
                <a:spcPct val="0"/>
              </a:spcBef>
              <a:spcAft>
                <a:spcPct val="0"/>
              </a:spcAft>
              <a:buClrTx/>
              <a:buSzTx/>
              <a:tabLst/>
            </a:pPr>
            <a:r>
              <a:rPr lang="mn-MN" altLang="mn-MN" sz="1400" dirty="0" smtClean="0">
                <a:solidFill>
                  <a:srgbClr val="002060"/>
                </a:solidFill>
                <a:cs typeface="Arial" panose="020B0604020202020204" pitchFamily="34" charset="0"/>
              </a:rPr>
              <a:t>А   Хавсралт (норматив) – Орон зайн өгөгдлийн бүтэц, агуулга</a:t>
            </a:r>
            <a:endParaRPr lang="en-US" altLang="mn-MN" sz="1400" dirty="0" smtClean="0">
              <a:solidFill>
                <a:srgbClr val="002060"/>
              </a:solidFill>
              <a:cs typeface="Arial" panose="020B0604020202020204" pitchFamily="34" charset="0"/>
            </a:endParaRPr>
          </a:p>
          <a:p>
            <a:pPr marR="0" lvl="0" indent="0" defTabSz="914400" rtl="0" eaLnBrk="0" fontAlgn="base" latinLnBrk="0" hangingPunct="0">
              <a:lnSpc>
                <a:spcPct val="100000"/>
              </a:lnSpc>
              <a:spcBef>
                <a:spcPct val="0"/>
              </a:spcBef>
              <a:spcAft>
                <a:spcPct val="0"/>
              </a:spcAft>
              <a:buClrTx/>
              <a:buSzTx/>
              <a:tabLst/>
            </a:pPr>
            <a:r>
              <a:rPr lang="mn-MN" altLang="mn-MN" sz="1400" dirty="0" smtClean="0">
                <a:solidFill>
                  <a:srgbClr val="002060"/>
                </a:solidFill>
                <a:cs typeface="Arial" panose="020B0604020202020204" pitchFamily="34" charset="0"/>
              </a:rPr>
              <a:t>B   Хавсралт (норматив) – Кодын жагсаалт</a:t>
            </a:r>
            <a:endParaRPr lang="en-US" altLang="mn-MN" sz="1400" dirty="0" smtClean="0">
              <a:solidFill>
                <a:srgbClr val="002060"/>
              </a:solidFill>
              <a:cs typeface="Arial" panose="020B0604020202020204" pitchFamily="34" charset="0"/>
            </a:endParaRPr>
          </a:p>
          <a:p>
            <a:pPr marR="0" lvl="0" indent="0" defTabSz="914400" rtl="0" eaLnBrk="0" fontAlgn="base" latinLnBrk="0" hangingPunct="0">
              <a:lnSpc>
                <a:spcPct val="100000"/>
              </a:lnSpc>
              <a:spcBef>
                <a:spcPct val="0"/>
              </a:spcBef>
              <a:spcAft>
                <a:spcPct val="0"/>
              </a:spcAft>
              <a:buClrTx/>
              <a:buSzTx/>
              <a:tabLst/>
            </a:pPr>
            <a:r>
              <a:rPr lang="mn-MN" altLang="mn-MN" sz="1400" dirty="0" smtClean="0">
                <a:solidFill>
                  <a:srgbClr val="002060"/>
                </a:solidFill>
                <a:cs typeface="Arial" panose="020B0604020202020204" pitchFamily="34" charset="0"/>
              </a:rPr>
              <a:t>С   Хавсралт (норматив) – UML диаграмм</a:t>
            </a:r>
            <a:endParaRPr lang="en-US" altLang="mn-MN" sz="1400" dirty="0" smtClean="0">
              <a:solidFill>
                <a:srgbClr val="002060"/>
              </a:solidFill>
              <a:cs typeface="Arial" panose="020B0604020202020204" pitchFamily="34" charset="0"/>
            </a:endParaRPr>
          </a:p>
          <a:p>
            <a:pPr marR="0" lvl="0" indent="0" defTabSz="914400" rtl="0" eaLnBrk="0" fontAlgn="base" latinLnBrk="0" hangingPunct="0">
              <a:lnSpc>
                <a:spcPct val="100000"/>
              </a:lnSpc>
              <a:spcBef>
                <a:spcPct val="0"/>
              </a:spcBef>
              <a:spcAft>
                <a:spcPct val="0"/>
              </a:spcAft>
              <a:buClrTx/>
              <a:buSzTx/>
              <a:tabLst/>
            </a:pPr>
            <a:r>
              <a:rPr lang="mn-MN" altLang="mn-MN" sz="1400" dirty="0" smtClean="0">
                <a:solidFill>
                  <a:srgbClr val="002060"/>
                </a:solidFill>
                <a:cs typeface="Arial" panose="020B0604020202020204" pitchFamily="34" charset="0"/>
              </a:rPr>
              <a:t>D   Хавсралт (норматив) – Өгөгдлийн чанар</a:t>
            </a:r>
            <a:endParaRPr lang="en-US" altLang="mn-MN" sz="1400" dirty="0" smtClean="0">
              <a:solidFill>
                <a:srgbClr val="002060"/>
              </a:solidFill>
              <a:cs typeface="Arial" panose="020B0604020202020204" pitchFamily="34" charset="0"/>
            </a:endParaRPr>
          </a:p>
          <a:p>
            <a:pPr marR="0" lvl="0" indent="0" defTabSz="914400" rtl="0" eaLnBrk="0" fontAlgn="base" latinLnBrk="0" hangingPunct="0">
              <a:lnSpc>
                <a:spcPct val="100000"/>
              </a:lnSpc>
              <a:spcBef>
                <a:spcPct val="0"/>
              </a:spcBef>
              <a:spcAft>
                <a:spcPct val="0"/>
              </a:spcAft>
              <a:buClrTx/>
              <a:buSzTx/>
              <a:tabLst/>
            </a:pPr>
            <a:r>
              <a:rPr lang="en-US" altLang="mn-MN" sz="1400" dirty="0" smtClean="0">
                <a:solidFill>
                  <a:srgbClr val="002060"/>
                </a:solidFill>
                <a:cs typeface="Arial" panose="020B0604020202020204" pitchFamily="34" charset="0"/>
              </a:rPr>
              <a:t>E</a:t>
            </a:r>
            <a:r>
              <a:rPr lang="mn-MN" altLang="mn-MN" sz="1400" dirty="0" smtClean="0">
                <a:solidFill>
                  <a:srgbClr val="002060"/>
                </a:solidFill>
                <a:cs typeface="Arial" panose="020B0604020202020204" pitchFamily="34" charset="0"/>
              </a:rPr>
              <a:t>   Хавсралт (мэдээллийн) – Өгөгдөл дүрслэл  </a:t>
            </a:r>
            <a:endParaRPr lang="en-US" altLang="mn-MN" sz="1400" dirty="0" smtClean="0">
              <a:solidFill>
                <a:srgbClr val="002060"/>
              </a:solidFill>
              <a:cs typeface="Arial" panose="020B0604020202020204" pitchFamily="34" charset="0"/>
            </a:endParaRPr>
          </a:p>
        </p:txBody>
      </p:sp>
    </p:spTree>
    <p:extLst>
      <p:ext uri="{BB962C8B-B14F-4D97-AF65-F5344CB8AC3E}">
        <p14:creationId xmlns:p14="http://schemas.microsoft.com/office/powerpoint/2010/main" val="22300678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10970</TotalTime>
  <Words>4280</Words>
  <Application>Microsoft Office PowerPoint</Application>
  <PresentationFormat>Widescreen</PresentationFormat>
  <Paragraphs>920</Paragraphs>
  <Slides>70</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맑은 고딕</vt:lpstr>
      <vt:lpstr>等线</vt:lpstr>
      <vt:lpstr>等线 Light</vt:lpstr>
      <vt:lpstr>Arial</vt:lpstr>
      <vt:lpstr>Calibri</vt:lpstr>
      <vt:lpstr>Symbol</vt:lpstr>
      <vt:lpstr>Times New Roman</vt:lpstr>
      <vt:lpstr>Times New Roman Bold</vt:lpstr>
      <vt:lpstr>Verdana</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urtaa mandakh</dc:creator>
  <cp:lastModifiedBy>Sainaa</cp:lastModifiedBy>
  <cp:revision>1301</cp:revision>
  <dcterms:created xsi:type="dcterms:W3CDTF">2020-03-23T14:23:26Z</dcterms:created>
  <dcterms:modified xsi:type="dcterms:W3CDTF">2021-04-18T09:35:37Z</dcterms:modified>
</cp:coreProperties>
</file>